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diagrams/quickStyle4.xml" ContentType="application/vnd.openxmlformats-officedocument.drawingml.diagramStyl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rawing5.xml" ContentType="application/vnd.ms-office.drawingml.diagramDrawing+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authors.xml" ContentType="application/vnd.ms-powerpoint.author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1"/>
  </p:notesMasterIdLst>
  <p:handoutMasterIdLst>
    <p:handoutMasterId r:id="rId12"/>
  </p:handoutMasterIdLst>
  <p:sldIdLst>
    <p:sldId id="256" r:id="rId5"/>
    <p:sldId id="603" r:id="rId6"/>
    <p:sldId id="604" r:id="rId7"/>
    <p:sldId id="270" r:id="rId8"/>
    <p:sldId id="605" r:id="rId9"/>
    <p:sldId id="60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Författare" initials="E"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E585A-9CE6-49D3-A30F-4947139EB652}" v="1586" dt="2024-01-19T11:08:16.9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83910" autoAdjust="0"/>
  </p:normalViewPr>
  <p:slideViewPr>
    <p:cSldViewPr snapToGrid="0">
      <p:cViewPr varScale="1">
        <p:scale>
          <a:sx n="90" d="100"/>
          <a:sy n="90" d="100"/>
        </p:scale>
        <p:origin x="-696"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3206" y="3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E62F0-BFA2-4B5B-875A-942B119F59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sv-SE"/>
        </a:p>
      </dgm:t>
    </dgm:pt>
    <dgm:pt modelId="{C7734EF9-EE20-42C1-80B3-D000856D1469}">
      <dgm:prSet/>
      <dgm:spPr/>
      <dgm:t>
        <a:bodyPr/>
        <a:lstStyle/>
        <a:p>
          <a:r>
            <a:rPr lang="sv-SE" dirty="0"/>
            <a:t>Uppdrag:</a:t>
          </a:r>
        </a:p>
      </dgm:t>
    </dgm:pt>
    <dgm:pt modelId="{05445E19-483D-45C1-809D-D68FDD831C06}" type="parTrans" cxnId="{88834B79-3AA8-4DE8-A93B-40CBD2F4EB5A}">
      <dgm:prSet/>
      <dgm:spPr/>
      <dgm:t>
        <a:bodyPr/>
        <a:lstStyle/>
        <a:p>
          <a:endParaRPr lang="sv-SE"/>
        </a:p>
      </dgm:t>
    </dgm:pt>
    <dgm:pt modelId="{509856D4-648D-494A-BA05-7ECD7EF9F17F}" type="sibTrans" cxnId="{88834B79-3AA8-4DE8-A93B-40CBD2F4EB5A}">
      <dgm:prSet/>
      <dgm:spPr/>
      <dgm:t>
        <a:bodyPr/>
        <a:lstStyle/>
        <a:p>
          <a:endParaRPr lang="sv-SE"/>
        </a:p>
      </dgm:t>
    </dgm:pt>
    <dgm:pt modelId="{E280A098-9B2A-4C40-9D89-A2E34DBA4C28}">
      <dgm:prSet/>
      <dgm:spPr/>
      <dgm:t>
        <a:bodyPr/>
        <a:lstStyle/>
        <a:p>
          <a:r>
            <a:rPr lang="sv-SE" dirty="0"/>
            <a:t>Uppdraget innebar att se över normen för skälig levnadsnivå i Kungsbacka kommun </a:t>
          </a:r>
        </a:p>
      </dgm:t>
    </dgm:pt>
    <dgm:pt modelId="{579EB67A-B055-43E3-AD68-9FCC4515BE43}" type="parTrans" cxnId="{AFCD1C21-1552-4C9B-8047-0EC2E67BA308}">
      <dgm:prSet/>
      <dgm:spPr/>
      <dgm:t>
        <a:bodyPr/>
        <a:lstStyle/>
        <a:p>
          <a:endParaRPr lang="sv-SE"/>
        </a:p>
      </dgm:t>
    </dgm:pt>
    <dgm:pt modelId="{D5BC01B2-99F0-46E6-9FC0-808356555328}" type="sibTrans" cxnId="{AFCD1C21-1552-4C9B-8047-0EC2E67BA308}">
      <dgm:prSet/>
      <dgm:spPr/>
      <dgm:t>
        <a:bodyPr/>
        <a:lstStyle/>
        <a:p>
          <a:endParaRPr lang="sv-SE"/>
        </a:p>
      </dgm:t>
    </dgm:pt>
    <dgm:pt modelId="{25D58BD5-926A-4510-889E-1484D39FACA3}">
      <dgm:prSet/>
      <dgm:spPr/>
      <dgm:t>
        <a:bodyPr/>
        <a:lstStyle/>
        <a:p>
          <a:r>
            <a:rPr lang="sv-SE" dirty="0"/>
            <a:t>Omvärldsbevakning har skett liksom interna dialoger kring norm för skälig levnadsnivå</a:t>
          </a:r>
        </a:p>
      </dgm:t>
    </dgm:pt>
    <dgm:pt modelId="{0C9FBE12-C34E-4095-B057-8481F1FA0A72}" type="parTrans" cxnId="{95D2ACCC-713C-453C-AF5A-A10772AB5873}">
      <dgm:prSet/>
      <dgm:spPr/>
      <dgm:t>
        <a:bodyPr/>
        <a:lstStyle/>
        <a:p>
          <a:endParaRPr lang="sv-SE"/>
        </a:p>
      </dgm:t>
    </dgm:pt>
    <dgm:pt modelId="{E076F062-7CC6-40A6-AED0-B52D88486419}" type="sibTrans" cxnId="{95D2ACCC-713C-453C-AF5A-A10772AB5873}">
      <dgm:prSet/>
      <dgm:spPr/>
      <dgm:t>
        <a:bodyPr/>
        <a:lstStyle/>
        <a:p>
          <a:endParaRPr lang="sv-SE"/>
        </a:p>
      </dgm:t>
    </dgm:pt>
    <dgm:pt modelId="{219C1F2A-A98B-4ABC-8FCE-5B53BC74368C}">
      <dgm:prSet/>
      <dgm:spPr/>
      <dgm:t>
        <a:bodyPr/>
        <a:lstStyle/>
        <a:p>
          <a:r>
            <a:rPr lang="sv-SE" dirty="0"/>
            <a:t>Utfall:</a:t>
          </a:r>
        </a:p>
      </dgm:t>
    </dgm:pt>
    <dgm:pt modelId="{5760FAA4-6F8C-4029-9EFA-CA9BFE437919}" type="parTrans" cxnId="{B0732CC1-D3B3-4FB0-B38A-EB5DF4B4DB26}">
      <dgm:prSet/>
      <dgm:spPr/>
      <dgm:t>
        <a:bodyPr/>
        <a:lstStyle/>
        <a:p>
          <a:endParaRPr lang="sv-SE"/>
        </a:p>
      </dgm:t>
    </dgm:pt>
    <dgm:pt modelId="{BB5BD62A-976E-400D-AF8C-88BB10C639B8}" type="sibTrans" cxnId="{B0732CC1-D3B3-4FB0-B38A-EB5DF4B4DB26}">
      <dgm:prSet/>
      <dgm:spPr/>
      <dgm:t>
        <a:bodyPr/>
        <a:lstStyle/>
        <a:p>
          <a:endParaRPr lang="sv-SE"/>
        </a:p>
      </dgm:t>
    </dgm:pt>
    <dgm:pt modelId="{3D4A7D1C-5D36-47BD-A70B-EA31403B80AC}">
      <dgm:prSet/>
      <dgm:spPr/>
      <dgm:t>
        <a:bodyPr/>
        <a:lstStyle/>
        <a:p>
          <a:r>
            <a:rPr lang="sv-SE" dirty="0"/>
            <a:t>Går i linje med fattade beslut om digitalt först</a:t>
          </a:r>
        </a:p>
      </dgm:t>
    </dgm:pt>
    <dgm:pt modelId="{60600A15-2A25-4FA5-BE2A-382CA63F1007}" type="parTrans" cxnId="{787CCC8A-7552-4156-AB3C-E392038958C6}">
      <dgm:prSet/>
      <dgm:spPr/>
      <dgm:t>
        <a:bodyPr/>
        <a:lstStyle/>
        <a:p>
          <a:endParaRPr lang="sv-SE"/>
        </a:p>
      </dgm:t>
    </dgm:pt>
    <dgm:pt modelId="{119C3BC4-FE1A-4C38-926F-106E0DD05AAB}" type="sibTrans" cxnId="{787CCC8A-7552-4156-AB3C-E392038958C6}">
      <dgm:prSet/>
      <dgm:spPr/>
      <dgm:t>
        <a:bodyPr/>
        <a:lstStyle/>
        <a:p>
          <a:endParaRPr lang="sv-SE"/>
        </a:p>
      </dgm:t>
    </dgm:pt>
    <dgm:pt modelId="{FF7DEA60-501D-4E9D-A99B-279553F73671}">
      <dgm:prSet/>
      <dgm:spPr/>
      <dgm:t>
        <a:bodyPr/>
        <a:lstStyle/>
        <a:p>
          <a:pPr rtl="0"/>
          <a:r>
            <a:rPr lang="sv-SE" dirty="0"/>
            <a:t>Är ett stöddokument som riktas till samtliga medarbetare i förvaltningen</a:t>
          </a:r>
        </a:p>
      </dgm:t>
    </dgm:pt>
    <dgm:pt modelId="{C8DC3C76-EA82-438A-BAE5-6D48D8FC70B9}" type="parTrans" cxnId="{195B24FB-FFDE-4B87-9F78-AD208DC5A212}">
      <dgm:prSet/>
      <dgm:spPr/>
      <dgm:t>
        <a:bodyPr/>
        <a:lstStyle/>
        <a:p>
          <a:endParaRPr lang="sv-SE"/>
        </a:p>
      </dgm:t>
    </dgm:pt>
    <dgm:pt modelId="{F97FC37D-CE64-4B58-A12A-FB84611941E5}" type="sibTrans" cxnId="{195B24FB-FFDE-4B87-9F78-AD208DC5A212}">
      <dgm:prSet/>
      <dgm:spPr/>
      <dgm:t>
        <a:bodyPr/>
        <a:lstStyle/>
        <a:p>
          <a:endParaRPr lang="sv-SE"/>
        </a:p>
      </dgm:t>
    </dgm:pt>
    <dgm:pt modelId="{69F4DBA8-3394-443D-A203-1FA98B9A9BA1}">
      <dgm:prSet/>
      <dgm:spPr/>
      <dgm:t>
        <a:bodyPr/>
        <a:lstStyle/>
        <a:p>
          <a:pPr rtl="0"/>
          <a:r>
            <a:rPr lang="sv-SE" dirty="0"/>
            <a:t>Är anpassad</a:t>
          </a:r>
          <a:r>
            <a:rPr lang="sv-SE" dirty="0">
              <a:latin typeface="Work Sans"/>
            </a:rPr>
            <a:t> </a:t>
          </a:r>
          <a:r>
            <a:rPr lang="sv-SE" dirty="0"/>
            <a:t>för att möta ett samhälle i förändring</a:t>
          </a:r>
        </a:p>
      </dgm:t>
    </dgm:pt>
    <dgm:pt modelId="{B43C6D46-8688-4D76-96FA-2F79E7A12486}" type="parTrans" cxnId="{C4A33EC3-403D-48DA-9D60-95B45E1AD51C}">
      <dgm:prSet/>
      <dgm:spPr/>
      <dgm:t>
        <a:bodyPr/>
        <a:lstStyle/>
        <a:p>
          <a:endParaRPr lang="sv-SE"/>
        </a:p>
      </dgm:t>
    </dgm:pt>
    <dgm:pt modelId="{C1FCE664-601E-442F-8FE7-2B6D6A5DAC91}" type="sibTrans" cxnId="{C4A33EC3-403D-48DA-9D60-95B45E1AD51C}">
      <dgm:prSet/>
      <dgm:spPr/>
      <dgm:t>
        <a:bodyPr/>
        <a:lstStyle/>
        <a:p>
          <a:endParaRPr lang="sv-SE"/>
        </a:p>
      </dgm:t>
    </dgm:pt>
    <dgm:pt modelId="{C3AF7624-FFF1-490A-B2C4-99605BEDF055}">
      <dgm:prSet/>
      <dgm:spPr/>
      <dgm:t>
        <a:bodyPr/>
        <a:lstStyle/>
        <a:p>
          <a:r>
            <a:rPr lang="sv-SE" dirty="0"/>
            <a:t>Trycker på individens egna ansvar samt det förebyggande arbetet</a:t>
          </a:r>
        </a:p>
      </dgm:t>
    </dgm:pt>
    <dgm:pt modelId="{2F1ABB30-6238-4C67-9051-05EBA30CF280}" type="parTrans" cxnId="{615A7D9C-9B42-4D4C-B646-5BB79474953C}">
      <dgm:prSet/>
      <dgm:spPr/>
      <dgm:t>
        <a:bodyPr/>
        <a:lstStyle/>
        <a:p>
          <a:endParaRPr lang="sv-SE"/>
        </a:p>
      </dgm:t>
    </dgm:pt>
    <dgm:pt modelId="{8F052966-9FEB-431D-B776-1F66AAE32B3E}" type="sibTrans" cxnId="{615A7D9C-9B42-4D4C-B646-5BB79474953C}">
      <dgm:prSet/>
      <dgm:spPr/>
      <dgm:t>
        <a:bodyPr/>
        <a:lstStyle/>
        <a:p>
          <a:endParaRPr lang="sv-SE"/>
        </a:p>
      </dgm:t>
    </dgm:pt>
    <dgm:pt modelId="{3517CF61-F73E-4854-B1C9-C164D8D485D5}">
      <dgm:prSet/>
      <dgm:spPr/>
      <dgm:t>
        <a:bodyPr/>
        <a:lstStyle/>
        <a:p>
          <a:pPr rtl="0">
            <a:buFontTx/>
            <a:buNone/>
          </a:pPr>
          <a:r>
            <a:rPr lang="sv-SE" dirty="0"/>
            <a:t>En vägledning som:</a:t>
          </a:r>
        </a:p>
      </dgm:t>
    </dgm:pt>
    <dgm:pt modelId="{1D2BC72A-A5A5-4C63-AC59-4BBC9240A603}" type="parTrans" cxnId="{8B073674-4598-482C-934E-21DFA86F00FB}">
      <dgm:prSet/>
      <dgm:spPr/>
      <dgm:t>
        <a:bodyPr/>
        <a:lstStyle/>
        <a:p>
          <a:endParaRPr lang="sv-SE"/>
        </a:p>
      </dgm:t>
    </dgm:pt>
    <dgm:pt modelId="{C20B4132-6E1C-46C5-B3CF-95E78E3DC766}" type="sibTrans" cxnId="{8B073674-4598-482C-934E-21DFA86F00FB}">
      <dgm:prSet/>
      <dgm:spPr/>
      <dgm:t>
        <a:bodyPr/>
        <a:lstStyle/>
        <a:p>
          <a:endParaRPr lang="sv-SE"/>
        </a:p>
      </dgm:t>
    </dgm:pt>
    <dgm:pt modelId="{C7BF2B87-2C18-495B-8C0A-67F4BEA0F815}" type="pres">
      <dgm:prSet presAssocID="{4E6E62F0-BFA2-4B5B-875A-942B119F597A}" presName="linear" presStyleCnt="0">
        <dgm:presLayoutVars>
          <dgm:animLvl val="lvl"/>
          <dgm:resizeHandles val="exact"/>
        </dgm:presLayoutVars>
      </dgm:prSet>
      <dgm:spPr/>
      <dgm:t>
        <a:bodyPr/>
        <a:lstStyle/>
        <a:p>
          <a:endParaRPr lang="sv-SE"/>
        </a:p>
      </dgm:t>
    </dgm:pt>
    <dgm:pt modelId="{C3660E1F-49AC-4EA1-9673-138FAF3D9984}" type="pres">
      <dgm:prSet presAssocID="{C7734EF9-EE20-42C1-80B3-D000856D1469}" presName="parentText" presStyleLbl="node1" presStyleIdx="0" presStyleCnt="2" custScaleY="96252">
        <dgm:presLayoutVars>
          <dgm:chMax val="0"/>
          <dgm:bulletEnabled val="1"/>
        </dgm:presLayoutVars>
      </dgm:prSet>
      <dgm:spPr/>
      <dgm:t>
        <a:bodyPr/>
        <a:lstStyle/>
        <a:p>
          <a:endParaRPr lang="sv-SE"/>
        </a:p>
      </dgm:t>
    </dgm:pt>
    <dgm:pt modelId="{9DBBE150-CAF1-47AB-BDB5-ADF2B5B63CF0}" type="pres">
      <dgm:prSet presAssocID="{C7734EF9-EE20-42C1-80B3-D000856D1469}" presName="childText" presStyleLbl="revTx" presStyleIdx="0" presStyleCnt="2">
        <dgm:presLayoutVars>
          <dgm:bulletEnabled val="1"/>
        </dgm:presLayoutVars>
      </dgm:prSet>
      <dgm:spPr/>
      <dgm:t>
        <a:bodyPr/>
        <a:lstStyle/>
        <a:p>
          <a:endParaRPr lang="sv-SE"/>
        </a:p>
      </dgm:t>
    </dgm:pt>
    <dgm:pt modelId="{54DE9009-BA0E-4AE4-95F2-50D047E87A2A}" type="pres">
      <dgm:prSet presAssocID="{219C1F2A-A98B-4ABC-8FCE-5B53BC74368C}" presName="parentText" presStyleLbl="node1" presStyleIdx="1" presStyleCnt="2" custScaleY="98845">
        <dgm:presLayoutVars>
          <dgm:chMax val="0"/>
          <dgm:bulletEnabled val="1"/>
        </dgm:presLayoutVars>
      </dgm:prSet>
      <dgm:spPr/>
      <dgm:t>
        <a:bodyPr/>
        <a:lstStyle/>
        <a:p>
          <a:endParaRPr lang="sv-SE"/>
        </a:p>
      </dgm:t>
    </dgm:pt>
    <dgm:pt modelId="{DF2C1A90-B1D9-45B8-A744-FDB586B66745}" type="pres">
      <dgm:prSet presAssocID="{219C1F2A-A98B-4ABC-8FCE-5B53BC74368C}" presName="childText" presStyleLbl="revTx" presStyleIdx="1" presStyleCnt="2">
        <dgm:presLayoutVars>
          <dgm:bulletEnabled val="1"/>
        </dgm:presLayoutVars>
      </dgm:prSet>
      <dgm:spPr/>
      <dgm:t>
        <a:bodyPr/>
        <a:lstStyle/>
        <a:p>
          <a:endParaRPr lang="sv-SE"/>
        </a:p>
      </dgm:t>
    </dgm:pt>
  </dgm:ptLst>
  <dgm:cxnLst>
    <dgm:cxn modelId="{8B073674-4598-482C-934E-21DFA86F00FB}" srcId="{219C1F2A-A98B-4ABC-8FCE-5B53BC74368C}" destId="{3517CF61-F73E-4854-B1C9-C164D8D485D5}" srcOrd="0" destOrd="0" parTransId="{1D2BC72A-A5A5-4C63-AC59-4BBC9240A603}" sibTransId="{C20B4132-6E1C-46C5-B3CF-95E78E3DC766}"/>
    <dgm:cxn modelId="{787CCC8A-7552-4156-AB3C-E392038958C6}" srcId="{219C1F2A-A98B-4ABC-8FCE-5B53BC74368C}" destId="{3D4A7D1C-5D36-47BD-A70B-EA31403B80AC}" srcOrd="2" destOrd="0" parTransId="{60600A15-2A25-4FA5-BE2A-382CA63F1007}" sibTransId="{119C3BC4-FE1A-4C38-926F-106E0DD05AAB}"/>
    <dgm:cxn modelId="{6E32E1E8-9206-408D-BD23-CEDFABEF60B9}" type="presOf" srcId="{3517CF61-F73E-4854-B1C9-C164D8D485D5}" destId="{DF2C1A90-B1D9-45B8-A744-FDB586B66745}" srcOrd="0" destOrd="0" presId="urn:microsoft.com/office/officeart/2005/8/layout/vList2"/>
    <dgm:cxn modelId="{615A7D9C-9B42-4D4C-B646-5BB79474953C}" srcId="{219C1F2A-A98B-4ABC-8FCE-5B53BC74368C}" destId="{C3AF7624-FFF1-490A-B2C4-99605BEDF055}" srcOrd="3" destOrd="0" parTransId="{2F1ABB30-6238-4C67-9051-05EBA30CF280}" sibTransId="{8F052966-9FEB-431D-B776-1F66AAE32B3E}"/>
    <dgm:cxn modelId="{260655A6-235F-46E2-A390-18E7A0D63FF1}" type="presOf" srcId="{25D58BD5-926A-4510-889E-1484D39FACA3}" destId="{9DBBE150-CAF1-47AB-BDB5-ADF2B5B63CF0}" srcOrd="0" destOrd="1" presId="urn:microsoft.com/office/officeart/2005/8/layout/vList2"/>
    <dgm:cxn modelId="{5F0CC777-FE54-4F51-AC4C-1B2030AE8181}" type="presOf" srcId="{4E6E62F0-BFA2-4B5B-875A-942B119F597A}" destId="{C7BF2B87-2C18-495B-8C0A-67F4BEA0F815}" srcOrd="0" destOrd="0" presId="urn:microsoft.com/office/officeart/2005/8/layout/vList2"/>
    <dgm:cxn modelId="{95D2ACCC-713C-453C-AF5A-A10772AB5873}" srcId="{C7734EF9-EE20-42C1-80B3-D000856D1469}" destId="{25D58BD5-926A-4510-889E-1484D39FACA3}" srcOrd="1" destOrd="0" parTransId="{0C9FBE12-C34E-4095-B057-8481F1FA0A72}" sibTransId="{E076F062-7CC6-40A6-AED0-B52D88486419}"/>
    <dgm:cxn modelId="{C4A33EC3-403D-48DA-9D60-95B45E1AD51C}" srcId="{219C1F2A-A98B-4ABC-8FCE-5B53BC74368C}" destId="{69F4DBA8-3394-443D-A203-1FA98B9A9BA1}" srcOrd="1" destOrd="0" parTransId="{B43C6D46-8688-4D76-96FA-2F79E7A12486}" sibTransId="{C1FCE664-601E-442F-8FE7-2B6D6A5DAC91}"/>
    <dgm:cxn modelId="{C6034D70-2ADA-4008-90B8-BE73AE8FFECD}" type="presOf" srcId="{FF7DEA60-501D-4E9D-A99B-279553F73671}" destId="{DF2C1A90-B1D9-45B8-A744-FDB586B66745}" srcOrd="0" destOrd="4" presId="urn:microsoft.com/office/officeart/2005/8/layout/vList2"/>
    <dgm:cxn modelId="{CBC34880-FEF4-4E6E-ABFB-21DDB4A9548F}" type="presOf" srcId="{219C1F2A-A98B-4ABC-8FCE-5B53BC74368C}" destId="{54DE9009-BA0E-4AE4-95F2-50D047E87A2A}" srcOrd="0" destOrd="0" presId="urn:microsoft.com/office/officeart/2005/8/layout/vList2"/>
    <dgm:cxn modelId="{195B24FB-FFDE-4B87-9F78-AD208DC5A212}" srcId="{219C1F2A-A98B-4ABC-8FCE-5B53BC74368C}" destId="{FF7DEA60-501D-4E9D-A99B-279553F73671}" srcOrd="4" destOrd="0" parTransId="{C8DC3C76-EA82-438A-BAE5-6D48D8FC70B9}" sibTransId="{F97FC37D-CE64-4B58-A12A-FB84611941E5}"/>
    <dgm:cxn modelId="{2E6AEED0-AB9D-418A-9A8F-A2B4EB23B15B}" type="presOf" srcId="{E280A098-9B2A-4C40-9D89-A2E34DBA4C28}" destId="{9DBBE150-CAF1-47AB-BDB5-ADF2B5B63CF0}" srcOrd="0" destOrd="0" presId="urn:microsoft.com/office/officeart/2005/8/layout/vList2"/>
    <dgm:cxn modelId="{BD0D1E2A-944A-442C-8DFF-B78C9AA79D3D}" type="presOf" srcId="{69F4DBA8-3394-443D-A203-1FA98B9A9BA1}" destId="{DF2C1A90-B1D9-45B8-A744-FDB586B66745}" srcOrd="0" destOrd="1" presId="urn:microsoft.com/office/officeart/2005/8/layout/vList2"/>
    <dgm:cxn modelId="{B29DB14B-315D-4A60-8E6D-838A43A1E856}" type="presOf" srcId="{C3AF7624-FFF1-490A-B2C4-99605BEDF055}" destId="{DF2C1A90-B1D9-45B8-A744-FDB586B66745}" srcOrd="0" destOrd="3" presId="urn:microsoft.com/office/officeart/2005/8/layout/vList2"/>
    <dgm:cxn modelId="{B0732CC1-D3B3-4FB0-B38A-EB5DF4B4DB26}" srcId="{4E6E62F0-BFA2-4B5B-875A-942B119F597A}" destId="{219C1F2A-A98B-4ABC-8FCE-5B53BC74368C}" srcOrd="1" destOrd="0" parTransId="{5760FAA4-6F8C-4029-9EFA-CA9BFE437919}" sibTransId="{BB5BD62A-976E-400D-AF8C-88BB10C639B8}"/>
    <dgm:cxn modelId="{AFCD1C21-1552-4C9B-8047-0EC2E67BA308}" srcId="{C7734EF9-EE20-42C1-80B3-D000856D1469}" destId="{E280A098-9B2A-4C40-9D89-A2E34DBA4C28}" srcOrd="0" destOrd="0" parTransId="{579EB67A-B055-43E3-AD68-9FCC4515BE43}" sibTransId="{D5BC01B2-99F0-46E6-9FC0-808356555328}"/>
    <dgm:cxn modelId="{A195C14E-1D66-4871-9129-57C643BC9E90}" type="presOf" srcId="{C7734EF9-EE20-42C1-80B3-D000856D1469}" destId="{C3660E1F-49AC-4EA1-9673-138FAF3D9984}" srcOrd="0" destOrd="0" presId="urn:microsoft.com/office/officeart/2005/8/layout/vList2"/>
    <dgm:cxn modelId="{945950FB-C040-4312-BF46-6CF94EEA528C}" type="presOf" srcId="{3D4A7D1C-5D36-47BD-A70B-EA31403B80AC}" destId="{DF2C1A90-B1D9-45B8-A744-FDB586B66745}" srcOrd="0" destOrd="2" presId="urn:microsoft.com/office/officeart/2005/8/layout/vList2"/>
    <dgm:cxn modelId="{88834B79-3AA8-4DE8-A93B-40CBD2F4EB5A}" srcId="{4E6E62F0-BFA2-4B5B-875A-942B119F597A}" destId="{C7734EF9-EE20-42C1-80B3-D000856D1469}" srcOrd="0" destOrd="0" parTransId="{05445E19-483D-45C1-809D-D68FDD831C06}" sibTransId="{509856D4-648D-494A-BA05-7ECD7EF9F17F}"/>
    <dgm:cxn modelId="{8C4A8937-E5A5-441B-B400-095DE11FA96D}" type="presParOf" srcId="{C7BF2B87-2C18-495B-8C0A-67F4BEA0F815}" destId="{C3660E1F-49AC-4EA1-9673-138FAF3D9984}" srcOrd="0" destOrd="0" presId="urn:microsoft.com/office/officeart/2005/8/layout/vList2"/>
    <dgm:cxn modelId="{87ABCB5B-FE51-4990-874B-DCD985148C68}" type="presParOf" srcId="{C7BF2B87-2C18-495B-8C0A-67F4BEA0F815}" destId="{9DBBE150-CAF1-47AB-BDB5-ADF2B5B63CF0}" srcOrd="1" destOrd="0" presId="urn:microsoft.com/office/officeart/2005/8/layout/vList2"/>
    <dgm:cxn modelId="{7154B316-50DF-402A-BD29-5E531A9708C3}" type="presParOf" srcId="{C7BF2B87-2C18-495B-8C0A-67F4BEA0F815}" destId="{54DE9009-BA0E-4AE4-95F2-50D047E87A2A}" srcOrd="2" destOrd="0" presId="urn:microsoft.com/office/officeart/2005/8/layout/vList2"/>
    <dgm:cxn modelId="{64B94698-19E2-49EE-B9CC-D4C8D05CAED3}" type="presParOf" srcId="{C7BF2B87-2C18-495B-8C0A-67F4BEA0F815}" destId="{DF2C1A90-B1D9-45B8-A744-FDB586B66745}" srcOrd="3"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AC9E35-C0C3-4E9C-A98E-09EB83125D97}"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sv-SE"/>
        </a:p>
      </dgm:t>
    </dgm:pt>
    <dgm:pt modelId="{EF9EFDA3-A41E-47BD-BB41-AD760700975C}">
      <dgm:prSet custT="1"/>
      <dgm:spPr/>
      <dgm:t>
        <a:bodyPr/>
        <a:lstStyle/>
        <a:p>
          <a:pPr rtl="0"/>
          <a:r>
            <a:rPr lang="sv-SE" sz="1800" dirty="0">
              <a:latin typeface="+mn-lt"/>
            </a:rPr>
            <a:t>Del 1</a:t>
          </a:r>
        </a:p>
        <a:p>
          <a:r>
            <a:rPr lang="sv-SE" sz="1800" dirty="0">
              <a:effectLst/>
              <a:latin typeface="+mn-lt"/>
              <a:ea typeface="Calibri" panose="020F0502020204030204" pitchFamily="34" charset="0"/>
              <a:cs typeface="Times New Roman" panose="02020603050405020304" pitchFamily="18" charset="0"/>
            </a:rPr>
            <a:t>Handlar om hur vi ska förhålla oss och arbeta, utifrån ett övergripande perspektiv. </a:t>
          </a:r>
        </a:p>
        <a:p>
          <a:r>
            <a:rPr lang="sv-SE" sz="1800" dirty="0">
              <a:effectLst/>
              <a:latin typeface="+mn-lt"/>
              <a:ea typeface="Calibri" panose="020F0502020204030204" pitchFamily="34" charset="0"/>
              <a:cs typeface="Times New Roman" panose="02020603050405020304" pitchFamily="18" charset="0"/>
            </a:rPr>
            <a:t>Redogörelse av de insatser som förvaltningen ansvarar för. </a:t>
          </a:r>
          <a:endParaRPr lang="sv-SE" sz="1800" dirty="0">
            <a:latin typeface="+mn-lt"/>
          </a:endParaRPr>
        </a:p>
      </dgm:t>
    </dgm:pt>
    <dgm:pt modelId="{49E59F2D-81E8-4565-A43A-1C0E8B6D9B91}" type="parTrans" cxnId="{1FE81121-1C9C-4D5A-B8A4-EB8A3202522C}">
      <dgm:prSet/>
      <dgm:spPr/>
      <dgm:t>
        <a:bodyPr/>
        <a:lstStyle/>
        <a:p>
          <a:endParaRPr lang="sv-SE" sz="2000"/>
        </a:p>
      </dgm:t>
    </dgm:pt>
    <dgm:pt modelId="{78C5FA31-E1A3-41CD-BB72-1E3E98064BEE}" type="sibTrans" cxnId="{1FE81121-1C9C-4D5A-B8A4-EB8A3202522C}">
      <dgm:prSet/>
      <dgm:spPr/>
      <dgm:t>
        <a:bodyPr/>
        <a:lstStyle/>
        <a:p>
          <a:endParaRPr lang="sv-SE" sz="2000"/>
        </a:p>
      </dgm:t>
    </dgm:pt>
    <dgm:pt modelId="{6019C2A0-0736-4F3A-A8A3-8F429CB0498F}">
      <dgm:prSet custT="1"/>
      <dgm:spPr/>
      <dgm:t>
        <a:bodyPr/>
        <a:lstStyle/>
        <a:p>
          <a:pPr rtl="0"/>
          <a:r>
            <a:rPr lang="sv-SE" sz="1800" dirty="0">
              <a:latin typeface="Work Sans"/>
            </a:rPr>
            <a:t>Del 2 (bilaga 1)</a:t>
          </a:r>
          <a:endParaRPr lang="sv-SE" sz="1800" dirty="0"/>
        </a:p>
        <a:p>
          <a:r>
            <a:rPr lang="sv-SE" sz="1800" dirty="0"/>
            <a:t>Handlar om hur vi arbetar enligt IBIC, tillämpning av behovskoder, beskrivning av behov, individens begränsningar samt koppling och förslag på insats.</a:t>
          </a:r>
        </a:p>
      </dgm:t>
    </dgm:pt>
    <dgm:pt modelId="{40E7E5CE-84DD-4FC2-AA48-1D3A84262456}" type="parTrans" cxnId="{789A9FB7-95DF-455B-82CC-7B229AF2A515}">
      <dgm:prSet/>
      <dgm:spPr/>
      <dgm:t>
        <a:bodyPr/>
        <a:lstStyle/>
        <a:p>
          <a:endParaRPr lang="sv-SE" sz="2000"/>
        </a:p>
      </dgm:t>
    </dgm:pt>
    <dgm:pt modelId="{0F38A12F-006E-45C0-860B-9D56C8F45A84}" type="sibTrans" cxnId="{789A9FB7-95DF-455B-82CC-7B229AF2A515}">
      <dgm:prSet/>
      <dgm:spPr/>
      <dgm:t>
        <a:bodyPr/>
        <a:lstStyle/>
        <a:p>
          <a:endParaRPr lang="sv-SE" sz="2000"/>
        </a:p>
      </dgm:t>
    </dgm:pt>
    <dgm:pt modelId="{2F91FE73-2D55-463A-BB41-97E4A216B90E}">
      <dgm:prSet custT="1"/>
      <dgm:spPr/>
      <dgm:t>
        <a:bodyPr/>
        <a:lstStyle/>
        <a:p>
          <a:pPr rtl="0"/>
          <a:r>
            <a:rPr lang="sv-SE" sz="1800" dirty="0">
              <a:latin typeface="Work Sans"/>
            </a:rPr>
            <a:t>Del 3 (bilaga 2)</a:t>
          </a:r>
          <a:endParaRPr lang="sv-SE" sz="1800" dirty="0"/>
        </a:p>
        <a:p>
          <a:r>
            <a:rPr lang="sv-SE" sz="1800" dirty="0"/>
            <a:t> Beskrivning av insatser inom hemtjänst, alternativa frekvenser och schablontider utifrån normen för skälig levnadsnivå. </a:t>
          </a:r>
        </a:p>
        <a:p>
          <a:endParaRPr lang="sv-SE" sz="1400" dirty="0"/>
        </a:p>
      </dgm:t>
    </dgm:pt>
    <dgm:pt modelId="{DAD60C3E-FDFC-457E-B4D3-CBEB6D225FEB}" type="parTrans" cxnId="{AE74355A-FB89-4EF8-A190-D769F0E2995B}">
      <dgm:prSet/>
      <dgm:spPr/>
      <dgm:t>
        <a:bodyPr/>
        <a:lstStyle/>
        <a:p>
          <a:endParaRPr lang="sv-SE" sz="2000"/>
        </a:p>
      </dgm:t>
    </dgm:pt>
    <dgm:pt modelId="{EA187ABD-0CA7-4048-AABF-2B7EE5DD8683}" type="sibTrans" cxnId="{AE74355A-FB89-4EF8-A190-D769F0E2995B}">
      <dgm:prSet/>
      <dgm:spPr/>
      <dgm:t>
        <a:bodyPr/>
        <a:lstStyle/>
        <a:p>
          <a:endParaRPr lang="sv-SE" sz="2000"/>
        </a:p>
      </dgm:t>
    </dgm:pt>
    <dgm:pt modelId="{13002888-3E53-4745-A7CC-32FFBAAAA68A}" type="pres">
      <dgm:prSet presAssocID="{A5AC9E35-C0C3-4E9C-A98E-09EB83125D97}" presName="Name0" presStyleCnt="0">
        <dgm:presLayoutVars>
          <dgm:dir/>
          <dgm:animLvl val="lvl"/>
          <dgm:resizeHandles val="exact"/>
        </dgm:presLayoutVars>
      </dgm:prSet>
      <dgm:spPr/>
      <dgm:t>
        <a:bodyPr/>
        <a:lstStyle/>
        <a:p>
          <a:endParaRPr lang="sv-SE"/>
        </a:p>
      </dgm:t>
    </dgm:pt>
    <dgm:pt modelId="{57A022A6-FF62-461E-97E9-0513DA64CF0F}" type="pres">
      <dgm:prSet presAssocID="{EF9EFDA3-A41E-47BD-BB41-AD760700975C}" presName="composite" presStyleCnt="0"/>
      <dgm:spPr/>
    </dgm:pt>
    <dgm:pt modelId="{A113AA8A-108A-4E70-917E-C093334BAA98}" type="pres">
      <dgm:prSet presAssocID="{EF9EFDA3-A41E-47BD-BB41-AD760700975C}" presName="parTx" presStyleLbl="alignNode1" presStyleIdx="0" presStyleCnt="3" custScaleY="220124">
        <dgm:presLayoutVars>
          <dgm:chMax val="0"/>
          <dgm:chPref val="0"/>
          <dgm:bulletEnabled val="1"/>
        </dgm:presLayoutVars>
      </dgm:prSet>
      <dgm:spPr/>
      <dgm:t>
        <a:bodyPr/>
        <a:lstStyle/>
        <a:p>
          <a:endParaRPr lang="sv-SE"/>
        </a:p>
      </dgm:t>
    </dgm:pt>
    <dgm:pt modelId="{5F5E121A-3A40-4AA6-938A-5A140D24F2C1}" type="pres">
      <dgm:prSet presAssocID="{EF9EFDA3-A41E-47BD-BB41-AD760700975C}" presName="desTx" presStyleLbl="alignAccFollowNode1" presStyleIdx="0" presStyleCnt="3" custScaleY="44229">
        <dgm:presLayoutVars>
          <dgm:bulletEnabled val="1"/>
        </dgm:presLayoutVars>
      </dgm:prSet>
      <dgm:spPr/>
    </dgm:pt>
    <dgm:pt modelId="{9B70A837-D1EE-4AC9-9E07-F75B8C5120BD}" type="pres">
      <dgm:prSet presAssocID="{78C5FA31-E1A3-41CD-BB72-1E3E98064BEE}" presName="space" presStyleCnt="0"/>
      <dgm:spPr/>
    </dgm:pt>
    <dgm:pt modelId="{C1D0B891-C1EB-43F1-B7D9-2BAE810A86EF}" type="pres">
      <dgm:prSet presAssocID="{6019C2A0-0736-4F3A-A8A3-8F429CB0498F}" presName="composite" presStyleCnt="0"/>
      <dgm:spPr/>
    </dgm:pt>
    <dgm:pt modelId="{28EFC563-9C45-4B1D-A9C0-C644B1D1E225}" type="pres">
      <dgm:prSet presAssocID="{6019C2A0-0736-4F3A-A8A3-8F429CB0498F}" presName="parTx" presStyleLbl="alignNode1" presStyleIdx="1" presStyleCnt="3" custScaleY="221214">
        <dgm:presLayoutVars>
          <dgm:chMax val="0"/>
          <dgm:chPref val="0"/>
          <dgm:bulletEnabled val="1"/>
        </dgm:presLayoutVars>
      </dgm:prSet>
      <dgm:spPr/>
      <dgm:t>
        <a:bodyPr/>
        <a:lstStyle/>
        <a:p>
          <a:endParaRPr lang="sv-SE"/>
        </a:p>
      </dgm:t>
    </dgm:pt>
    <dgm:pt modelId="{62CD8826-7A86-4D6A-B755-0D324EB28F6C}" type="pres">
      <dgm:prSet presAssocID="{6019C2A0-0736-4F3A-A8A3-8F429CB0498F}" presName="desTx" presStyleLbl="alignAccFollowNode1" presStyleIdx="1" presStyleCnt="3" custFlipVert="1" custScaleY="43773">
        <dgm:presLayoutVars>
          <dgm:bulletEnabled val="1"/>
        </dgm:presLayoutVars>
      </dgm:prSet>
      <dgm:spPr/>
    </dgm:pt>
    <dgm:pt modelId="{B4000454-D8DB-46B9-A673-945ED0C6A082}" type="pres">
      <dgm:prSet presAssocID="{0F38A12F-006E-45C0-860B-9D56C8F45A84}" presName="space" presStyleCnt="0"/>
      <dgm:spPr/>
    </dgm:pt>
    <dgm:pt modelId="{245185C9-C415-4EAD-8E4B-025979B01080}" type="pres">
      <dgm:prSet presAssocID="{2F91FE73-2D55-463A-BB41-97E4A216B90E}" presName="composite" presStyleCnt="0"/>
      <dgm:spPr/>
    </dgm:pt>
    <dgm:pt modelId="{775FAC36-ECCC-467A-BAE3-CFC2094A5F62}" type="pres">
      <dgm:prSet presAssocID="{2F91FE73-2D55-463A-BB41-97E4A216B90E}" presName="parTx" presStyleLbl="alignNode1" presStyleIdx="2" presStyleCnt="3" custScaleY="226919">
        <dgm:presLayoutVars>
          <dgm:chMax val="0"/>
          <dgm:chPref val="0"/>
          <dgm:bulletEnabled val="1"/>
        </dgm:presLayoutVars>
      </dgm:prSet>
      <dgm:spPr/>
      <dgm:t>
        <a:bodyPr/>
        <a:lstStyle/>
        <a:p>
          <a:endParaRPr lang="sv-SE"/>
        </a:p>
      </dgm:t>
    </dgm:pt>
    <dgm:pt modelId="{7624A8AE-D9DE-42FB-8941-64B48BA19E58}" type="pres">
      <dgm:prSet presAssocID="{2F91FE73-2D55-463A-BB41-97E4A216B90E}" presName="desTx" presStyleLbl="alignAccFollowNode1" presStyleIdx="2" presStyleCnt="3" custFlipVert="1" custScaleY="44821">
        <dgm:presLayoutVars>
          <dgm:bulletEnabled val="1"/>
        </dgm:presLayoutVars>
      </dgm:prSet>
      <dgm:spPr/>
    </dgm:pt>
  </dgm:ptLst>
  <dgm:cxnLst>
    <dgm:cxn modelId="{102FF5CC-A7EA-4D5F-99B5-B18C1DBC17B9}" type="presOf" srcId="{EF9EFDA3-A41E-47BD-BB41-AD760700975C}" destId="{A113AA8A-108A-4E70-917E-C093334BAA98}" srcOrd="0" destOrd="0" presId="urn:microsoft.com/office/officeart/2005/8/layout/hList1"/>
    <dgm:cxn modelId="{CDDB03AC-3B98-4BC7-A69D-0F3F631851AA}" type="presOf" srcId="{A5AC9E35-C0C3-4E9C-A98E-09EB83125D97}" destId="{13002888-3E53-4745-A7CC-32FFBAAAA68A}" srcOrd="0" destOrd="0" presId="urn:microsoft.com/office/officeart/2005/8/layout/hList1"/>
    <dgm:cxn modelId="{AE74355A-FB89-4EF8-A190-D769F0E2995B}" srcId="{A5AC9E35-C0C3-4E9C-A98E-09EB83125D97}" destId="{2F91FE73-2D55-463A-BB41-97E4A216B90E}" srcOrd="2" destOrd="0" parTransId="{DAD60C3E-FDFC-457E-B4D3-CBEB6D225FEB}" sibTransId="{EA187ABD-0CA7-4048-AABF-2B7EE5DD8683}"/>
    <dgm:cxn modelId="{313B5C71-7D5F-47EF-A07C-3C7555C3A99C}" type="presOf" srcId="{2F91FE73-2D55-463A-BB41-97E4A216B90E}" destId="{775FAC36-ECCC-467A-BAE3-CFC2094A5F62}" srcOrd="0" destOrd="0" presId="urn:microsoft.com/office/officeart/2005/8/layout/hList1"/>
    <dgm:cxn modelId="{DAF03A20-5DA1-499C-BD02-6B7090727968}" type="presOf" srcId="{6019C2A0-0736-4F3A-A8A3-8F429CB0498F}" destId="{28EFC563-9C45-4B1D-A9C0-C644B1D1E225}" srcOrd="0" destOrd="0" presId="urn:microsoft.com/office/officeart/2005/8/layout/hList1"/>
    <dgm:cxn modelId="{1FE81121-1C9C-4D5A-B8A4-EB8A3202522C}" srcId="{A5AC9E35-C0C3-4E9C-A98E-09EB83125D97}" destId="{EF9EFDA3-A41E-47BD-BB41-AD760700975C}" srcOrd="0" destOrd="0" parTransId="{49E59F2D-81E8-4565-A43A-1C0E8B6D9B91}" sibTransId="{78C5FA31-E1A3-41CD-BB72-1E3E98064BEE}"/>
    <dgm:cxn modelId="{789A9FB7-95DF-455B-82CC-7B229AF2A515}" srcId="{A5AC9E35-C0C3-4E9C-A98E-09EB83125D97}" destId="{6019C2A0-0736-4F3A-A8A3-8F429CB0498F}" srcOrd="1" destOrd="0" parTransId="{40E7E5CE-84DD-4FC2-AA48-1D3A84262456}" sibTransId="{0F38A12F-006E-45C0-860B-9D56C8F45A84}"/>
    <dgm:cxn modelId="{A0432F91-56E8-4C67-8C85-4744D2DA8566}" type="presParOf" srcId="{13002888-3E53-4745-A7CC-32FFBAAAA68A}" destId="{57A022A6-FF62-461E-97E9-0513DA64CF0F}" srcOrd="0" destOrd="0" presId="urn:microsoft.com/office/officeart/2005/8/layout/hList1"/>
    <dgm:cxn modelId="{8E71BDF6-2AF0-4A52-90C1-0118AD33F803}" type="presParOf" srcId="{57A022A6-FF62-461E-97E9-0513DA64CF0F}" destId="{A113AA8A-108A-4E70-917E-C093334BAA98}" srcOrd="0" destOrd="0" presId="urn:microsoft.com/office/officeart/2005/8/layout/hList1"/>
    <dgm:cxn modelId="{0300B6D2-EE0F-49C2-A394-26553B62B111}" type="presParOf" srcId="{57A022A6-FF62-461E-97E9-0513DA64CF0F}" destId="{5F5E121A-3A40-4AA6-938A-5A140D24F2C1}" srcOrd="1" destOrd="0" presId="urn:microsoft.com/office/officeart/2005/8/layout/hList1"/>
    <dgm:cxn modelId="{059F4367-1566-4D04-BD0E-854626B705C7}" type="presParOf" srcId="{13002888-3E53-4745-A7CC-32FFBAAAA68A}" destId="{9B70A837-D1EE-4AC9-9E07-F75B8C5120BD}" srcOrd="1" destOrd="0" presId="urn:microsoft.com/office/officeart/2005/8/layout/hList1"/>
    <dgm:cxn modelId="{63792108-50E4-468B-8569-3DCECEDF46C3}" type="presParOf" srcId="{13002888-3E53-4745-A7CC-32FFBAAAA68A}" destId="{C1D0B891-C1EB-43F1-B7D9-2BAE810A86EF}" srcOrd="2" destOrd="0" presId="urn:microsoft.com/office/officeart/2005/8/layout/hList1"/>
    <dgm:cxn modelId="{7EEF4E18-700C-4BD1-9EB4-533C8FFE9DB4}" type="presParOf" srcId="{C1D0B891-C1EB-43F1-B7D9-2BAE810A86EF}" destId="{28EFC563-9C45-4B1D-A9C0-C644B1D1E225}" srcOrd="0" destOrd="0" presId="urn:microsoft.com/office/officeart/2005/8/layout/hList1"/>
    <dgm:cxn modelId="{E6417EDC-31E3-4043-8565-A2DB65470C5E}" type="presParOf" srcId="{C1D0B891-C1EB-43F1-B7D9-2BAE810A86EF}" destId="{62CD8826-7A86-4D6A-B755-0D324EB28F6C}" srcOrd="1" destOrd="0" presId="urn:microsoft.com/office/officeart/2005/8/layout/hList1"/>
    <dgm:cxn modelId="{BF8F2EF1-D7F9-4E47-9D2C-7D36D32E2FE0}" type="presParOf" srcId="{13002888-3E53-4745-A7CC-32FFBAAAA68A}" destId="{B4000454-D8DB-46B9-A673-945ED0C6A082}" srcOrd="3" destOrd="0" presId="urn:microsoft.com/office/officeart/2005/8/layout/hList1"/>
    <dgm:cxn modelId="{A2BF7B84-7EEA-4FFB-88E7-E96F95F0340B}" type="presParOf" srcId="{13002888-3E53-4745-A7CC-32FFBAAAA68A}" destId="{245185C9-C415-4EAD-8E4B-025979B01080}" srcOrd="4" destOrd="0" presId="urn:microsoft.com/office/officeart/2005/8/layout/hList1"/>
    <dgm:cxn modelId="{6897D44C-97E0-41DF-BEC9-3E6FC89BB2D0}" type="presParOf" srcId="{245185C9-C415-4EAD-8E4B-025979B01080}" destId="{775FAC36-ECCC-467A-BAE3-CFC2094A5F62}" srcOrd="0" destOrd="0" presId="urn:microsoft.com/office/officeart/2005/8/layout/hList1"/>
    <dgm:cxn modelId="{DBB5807B-5011-4F2E-B5A6-1D42BC65194C}" type="presParOf" srcId="{245185C9-C415-4EAD-8E4B-025979B01080}" destId="{7624A8AE-D9DE-42FB-8941-64B48BA19E58}"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173CA7-E943-46CF-B2E8-80B3E228B8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sv-SE"/>
        </a:p>
      </dgm:t>
    </dgm:pt>
    <dgm:pt modelId="{2ED7E0B0-1E59-42E5-9C28-97A238D0639C}">
      <dgm:prSet custT="1"/>
      <dgm:spPr/>
      <dgm:t>
        <a:bodyPr/>
        <a:lstStyle/>
        <a:p>
          <a:r>
            <a:rPr lang="sv-SE" sz="2000" b="1" dirty="0"/>
            <a:t>Digitalt först som norm </a:t>
          </a:r>
          <a:r>
            <a:rPr lang="sv-SE" sz="1700" dirty="0"/>
            <a:t>- digitala lösningar ska provas i första hand. Såväl biståndshandläggare som utförare ska tydligt motivera om digitala lösningar inte kan nyttjas.</a:t>
          </a:r>
        </a:p>
      </dgm:t>
    </dgm:pt>
    <dgm:pt modelId="{007A5FF7-7CBA-4BA1-A299-F670C3613310}" type="parTrans" cxnId="{49730DA3-72C9-455A-ADCE-401773B13E22}">
      <dgm:prSet/>
      <dgm:spPr/>
      <dgm:t>
        <a:bodyPr/>
        <a:lstStyle/>
        <a:p>
          <a:endParaRPr lang="sv-SE"/>
        </a:p>
      </dgm:t>
    </dgm:pt>
    <dgm:pt modelId="{3452EB04-9C2E-42EF-8497-07513E716DDD}" type="sibTrans" cxnId="{49730DA3-72C9-455A-ADCE-401773B13E22}">
      <dgm:prSet/>
      <dgm:spPr/>
      <dgm:t>
        <a:bodyPr/>
        <a:lstStyle/>
        <a:p>
          <a:endParaRPr lang="sv-SE"/>
        </a:p>
      </dgm:t>
    </dgm:pt>
    <dgm:pt modelId="{00CCD0B0-ABDD-484B-93DE-9F5FEA1B3BA9}">
      <dgm:prSet custT="1"/>
      <dgm:spPr/>
      <dgm:t>
        <a:bodyPr/>
        <a:lstStyle/>
        <a:p>
          <a:r>
            <a:rPr lang="sv-SE" sz="2000" b="1" dirty="0"/>
            <a:t>Hushållsgemenskap</a:t>
          </a:r>
          <a:r>
            <a:rPr lang="sv-SE" sz="1700" dirty="0"/>
            <a:t> - samtliga sammanboende personer ex inneboende vuxna barn eller vänner med förmåga, har skyldighet att bistå varandra med skötsel av hushåll.  Förändring: Tidigare var endast make/maka skyldiga att bistå med serviceinsatser om någon i hushållet har behov av stöd. </a:t>
          </a:r>
        </a:p>
      </dgm:t>
    </dgm:pt>
    <dgm:pt modelId="{E15A79BE-CF4A-4F59-AEC1-9DD3EAD887B8}" type="parTrans" cxnId="{4AEAFD35-B384-4374-9656-69A0BBBF71F7}">
      <dgm:prSet/>
      <dgm:spPr/>
      <dgm:t>
        <a:bodyPr/>
        <a:lstStyle/>
        <a:p>
          <a:endParaRPr lang="sv-SE"/>
        </a:p>
      </dgm:t>
    </dgm:pt>
    <dgm:pt modelId="{761106F4-A81D-4BD0-B1D3-BB0AACB45601}" type="sibTrans" cxnId="{4AEAFD35-B384-4374-9656-69A0BBBF71F7}">
      <dgm:prSet/>
      <dgm:spPr/>
      <dgm:t>
        <a:bodyPr/>
        <a:lstStyle/>
        <a:p>
          <a:endParaRPr lang="sv-SE"/>
        </a:p>
      </dgm:t>
    </dgm:pt>
    <dgm:pt modelId="{38456C77-1568-45F7-8987-693257A52139}">
      <dgm:prSet custT="1"/>
      <dgm:spPr/>
      <dgm:t>
        <a:bodyPr/>
        <a:lstStyle/>
        <a:p>
          <a:r>
            <a:rPr lang="sv-SE" sz="2000" b="1" dirty="0"/>
            <a:t>Kombination av stöd </a:t>
          </a:r>
          <a:r>
            <a:rPr lang="sv-SE" sz="1700" dirty="0"/>
            <a:t>– stöd inom flera insatskategorier beviljas ej längre utifrån samma behovsområde. </a:t>
          </a:r>
        </a:p>
        <a:p>
          <a:r>
            <a:rPr lang="sv-SE" sz="1700" dirty="0"/>
            <a:t>Exempel: Växelvård och avlösning i hemmet eller växelvård och dagomsorg beviljas inte där beslut grundas på </a:t>
          </a:r>
          <a:r>
            <a:rPr lang="sv-SE" sz="1700" b="0" dirty="0"/>
            <a:t>behov av avlastning </a:t>
          </a:r>
          <a:r>
            <a:rPr lang="sv-SE" sz="1700" dirty="0"/>
            <a:t>till anhörig/närstående. Dagomsorg och aktivitetstid i hemmet beviljas inte vid </a:t>
          </a:r>
          <a:r>
            <a:rPr lang="sv-SE" sz="1700" b="0" dirty="0"/>
            <a:t>behov av aktivitet och stimulans.</a:t>
          </a:r>
        </a:p>
      </dgm:t>
    </dgm:pt>
    <dgm:pt modelId="{6DDCDA9B-F22E-4820-B551-E83F8EC06288}" type="parTrans" cxnId="{C479F62E-5FDC-47B1-A9D6-980B6093065F}">
      <dgm:prSet/>
      <dgm:spPr/>
      <dgm:t>
        <a:bodyPr/>
        <a:lstStyle/>
        <a:p>
          <a:endParaRPr lang="sv-SE"/>
        </a:p>
      </dgm:t>
    </dgm:pt>
    <dgm:pt modelId="{10F854B3-9BBE-4859-8642-1E9DC9BF8277}" type="sibTrans" cxnId="{C479F62E-5FDC-47B1-A9D6-980B6093065F}">
      <dgm:prSet/>
      <dgm:spPr/>
      <dgm:t>
        <a:bodyPr/>
        <a:lstStyle/>
        <a:p>
          <a:endParaRPr lang="sv-SE"/>
        </a:p>
      </dgm:t>
    </dgm:pt>
    <dgm:pt modelId="{2AB66689-8130-4799-8C61-6DDF861A7501}" type="pres">
      <dgm:prSet presAssocID="{F3173CA7-E943-46CF-B2E8-80B3E228B8D3}" presName="linear" presStyleCnt="0">
        <dgm:presLayoutVars>
          <dgm:animLvl val="lvl"/>
          <dgm:resizeHandles val="exact"/>
        </dgm:presLayoutVars>
      </dgm:prSet>
      <dgm:spPr/>
      <dgm:t>
        <a:bodyPr/>
        <a:lstStyle/>
        <a:p>
          <a:endParaRPr lang="sv-SE"/>
        </a:p>
      </dgm:t>
    </dgm:pt>
    <dgm:pt modelId="{91371FC8-032A-493F-9875-C65EABB7C5EC}" type="pres">
      <dgm:prSet presAssocID="{2ED7E0B0-1E59-42E5-9C28-97A238D0639C}" presName="parentText" presStyleLbl="node1" presStyleIdx="0" presStyleCnt="3" custScaleX="81608">
        <dgm:presLayoutVars>
          <dgm:chMax val="0"/>
          <dgm:bulletEnabled val="1"/>
        </dgm:presLayoutVars>
      </dgm:prSet>
      <dgm:spPr/>
      <dgm:t>
        <a:bodyPr/>
        <a:lstStyle/>
        <a:p>
          <a:endParaRPr lang="sv-SE"/>
        </a:p>
      </dgm:t>
    </dgm:pt>
    <dgm:pt modelId="{6713B61A-557B-4745-807A-B93365424262}" type="pres">
      <dgm:prSet presAssocID="{3452EB04-9C2E-42EF-8497-07513E716DDD}" presName="spacer" presStyleCnt="0"/>
      <dgm:spPr/>
    </dgm:pt>
    <dgm:pt modelId="{F3519A42-0162-4DD6-9700-397CCBFE6612}" type="pres">
      <dgm:prSet presAssocID="{00CCD0B0-ABDD-484B-93DE-9F5FEA1B3BA9}" presName="parentText" presStyleLbl="node1" presStyleIdx="1" presStyleCnt="3" custScaleX="91549" custScaleY="101330">
        <dgm:presLayoutVars>
          <dgm:chMax val="0"/>
          <dgm:bulletEnabled val="1"/>
        </dgm:presLayoutVars>
      </dgm:prSet>
      <dgm:spPr/>
      <dgm:t>
        <a:bodyPr/>
        <a:lstStyle/>
        <a:p>
          <a:endParaRPr lang="sv-SE"/>
        </a:p>
      </dgm:t>
    </dgm:pt>
    <dgm:pt modelId="{F1CFF7D5-76BC-448A-9E71-EAF170512053}" type="pres">
      <dgm:prSet presAssocID="{761106F4-A81D-4BD0-B1D3-BB0AACB45601}" presName="spacer" presStyleCnt="0"/>
      <dgm:spPr/>
    </dgm:pt>
    <dgm:pt modelId="{6305E522-64B9-4DF7-BF7F-A39B855B7D75}" type="pres">
      <dgm:prSet presAssocID="{38456C77-1568-45F7-8987-693257A52139}" presName="parentText" presStyleLbl="node1" presStyleIdx="2" presStyleCnt="3">
        <dgm:presLayoutVars>
          <dgm:chMax val="0"/>
          <dgm:bulletEnabled val="1"/>
        </dgm:presLayoutVars>
      </dgm:prSet>
      <dgm:spPr/>
      <dgm:t>
        <a:bodyPr/>
        <a:lstStyle/>
        <a:p>
          <a:endParaRPr lang="sv-SE"/>
        </a:p>
      </dgm:t>
    </dgm:pt>
  </dgm:ptLst>
  <dgm:cxnLst>
    <dgm:cxn modelId="{785EA5FE-9AD1-4AF5-99FD-17566F310A2C}" type="presOf" srcId="{F3173CA7-E943-46CF-B2E8-80B3E228B8D3}" destId="{2AB66689-8130-4799-8C61-6DDF861A7501}" srcOrd="0" destOrd="0" presId="urn:microsoft.com/office/officeart/2005/8/layout/vList2"/>
    <dgm:cxn modelId="{D5FDBB41-5A78-47F1-B10B-38E8BDC3ED8A}" type="presOf" srcId="{2ED7E0B0-1E59-42E5-9C28-97A238D0639C}" destId="{91371FC8-032A-493F-9875-C65EABB7C5EC}" srcOrd="0" destOrd="0" presId="urn:microsoft.com/office/officeart/2005/8/layout/vList2"/>
    <dgm:cxn modelId="{49730DA3-72C9-455A-ADCE-401773B13E22}" srcId="{F3173CA7-E943-46CF-B2E8-80B3E228B8D3}" destId="{2ED7E0B0-1E59-42E5-9C28-97A238D0639C}" srcOrd="0" destOrd="0" parTransId="{007A5FF7-7CBA-4BA1-A299-F670C3613310}" sibTransId="{3452EB04-9C2E-42EF-8497-07513E716DDD}"/>
    <dgm:cxn modelId="{C479F62E-5FDC-47B1-A9D6-980B6093065F}" srcId="{F3173CA7-E943-46CF-B2E8-80B3E228B8D3}" destId="{38456C77-1568-45F7-8987-693257A52139}" srcOrd="2" destOrd="0" parTransId="{6DDCDA9B-F22E-4820-B551-E83F8EC06288}" sibTransId="{10F854B3-9BBE-4859-8642-1E9DC9BF8277}"/>
    <dgm:cxn modelId="{4AEAFD35-B384-4374-9656-69A0BBBF71F7}" srcId="{F3173CA7-E943-46CF-B2E8-80B3E228B8D3}" destId="{00CCD0B0-ABDD-484B-93DE-9F5FEA1B3BA9}" srcOrd="1" destOrd="0" parTransId="{E15A79BE-CF4A-4F59-AEC1-9DD3EAD887B8}" sibTransId="{761106F4-A81D-4BD0-B1D3-BB0AACB45601}"/>
    <dgm:cxn modelId="{F81E341E-3261-4264-924B-23FCD8B6E357}" type="presOf" srcId="{38456C77-1568-45F7-8987-693257A52139}" destId="{6305E522-64B9-4DF7-BF7F-A39B855B7D75}" srcOrd="0" destOrd="0" presId="urn:microsoft.com/office/officeart/2005/8/layout/vList2"/>
    <dgm:cxn modelId="{A6A29ED1-CAA0-4622-8D13-4E4E821A09A1}" type="presOf" srcId="{00CCD0B0-ABDD-484B-93DE-9F5FEA1B3BA9}" destId="{F3519A42-0162-4DD6-9700-397CCBFE6612}" srcOrd="0" destOrd="0" presId="urn:microsoft.com/office/officeart/2005/8/layout/vList2"/>
    <dgm:cxn modelId="{AD597CA0-9763-486E-AC14-FE884DC08898}" type="presParOf" srcId="{2AB66689-8130-4799-8C61-6DDF861A7501}" destId="{91371FC8-032A-493F-9875-C65EABB7C5EC}" srcOrd="0" destOrd="0" presId="urn:microsoft.com/office/officeart/2005/8/layout/vList2"/>
    <dgm:cxn modelId="{7B2CBCE3-2211-43FE-8607-729E1786F9DB}" type="presParOf" srcId="{2AB66689-8130-4799-8C61-6DDF861A7501}" destId="{6713B61A-557B-4745-807A-B93365424262}" srcOrd="1" destOrd="0" presId="urn:microsoft.com/office/officeart/2005/8/layout/vList2"/>
    <dgm:cxn modelId="{56CC2C69-3FA8-455F-8DE4-F34272A60850}" type="presParOf" srcId="{2AB66689-8130-4799-8C61-6DDF861A7501}" destId="{F3519A42-0162-4DD6-9700-397CCBFE6612}" srcOrd="2" destOrd="0" presId="urn:microsoft.com/office/officeart/2005/8/layout/vList2"/>
    <dgm:cxn modelId="{37FEB1DB-6F11-403A-B07D-374A4AAC768D}" type="presParOf" srcId="{2AB66689-8130-4799-8C61-6DDF861A7501}" destId="{F1CFF7D5-76BC-448A-9E71-EAF170512053}" srcOrd="3" destOrd="0" presId="urn:microsoft.com/office/officeart/2005/8/layout/vList2"/>
    <dgm:cxn modelId="{EDFF56BC-BC14-4F43-9022-38B69C612B6D}" type="presParOf" srcId="{2AB66689-8130-4799-8C61-6DDF861A7501}" destId="{6305E522-64B9-4DF7-BF7F-A39B855B7D75}"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65C71F-C563-4370-844D-6FC7E83F9062}"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sv-SE"/>
        </a:p>
      </dgm:t>
    </dgm:pt>
    <dgm:pt modelId="{9CDC3506-3F52-4BFF-AC96-E58F9473464F}">
      <dgm:prSet phldrT="[Text]" custT="1"/>
      <dgm:spPr/>
      <dgm:t>
        <a:bodyPr/>
        <a:lstStyle/>
        <a:p>
          <a:r>
            <a:rPr lang="sv-SE" sz="1800" dirty="0"/>
            <a:t>Aktivitetstid</a:t>
          </a:r>
          <a:r>
            <a:rPr lang="sv-SE" sz="1400" dirty="0"/>
            <a:t> </a:t>
          </a:r>
        </a:p>
      </dgm:t>
    </dgm:pt>
    <dgm:pt modelId="{DE60444B-A926-4439-AE22-6B9E4A42D9E1}" type="parTrans" cxnId="{61650EA7-93D2-443C-B51E-446E2B42ECCE}">
      <dgm:prSet/>
      <dgm:spPr/>
      <dgm:t>
        <a:bodyPr/>
        <a:lstStyle/>
        <a:p>
          <a:endParaRPr lang="sv-SE" sz="3200"/>
        </a:p>
      </dgm:t>
    </dgm:pt>
    <dgm:pt modelId="{B717DF3A-6E19-4351-A80F-EEDA34944B06}" type="sibTrans" cxnId="{61650EA7-93D2-443C-B51E-446E2B42ECCE}">
      <dgm:prSet/>
      <dgm:spPr/>
      <dgm:t>
        <a:bodyPr/>
        <a:lstStyle/>
        <a:p>
          <a:endParaRPr lang="sv-SE" sz="3200"/>
        </a:p>
      </dgm:t>
    </dgm:pt>
    <dgm:pt modelId="{E6BAAF29-3BDE-4F0E-92E1-81502B797939}">
      <dgm:prSet phldrT="[Text]" custT="1"/>
      <dgm:spPr/>
      <dgm:t>
        <a:bodyPr/>
        <a:lstStyle/>
        <a:p>
          <a:r>
            <a:rPr lang="sv-SE" sz="1400" dirty="0"/>
            <a:t>1-3 ggr/vecka </a:t>
          </a:r>
        </a:p>
      </dgm:t>
    </dgm:pt>
    <dgm:pt modelId="{749CB442-0701-4CC0-BAEF-7F755BBA1BED}" type="parTrans" cxnId="{8AD67C5E-50B1-436A-81D2-8581E3F18A42}">
      <dgm:prSet/>
      <dgm:spPr/>
      <dgm:t>
        <a:bodyPr/>
        <a:lstStyle/>
        <a:p>
          <a:endParaRPr lang="sv-SE" sz="3200"/>
        </a:p>
      </dgm:t>
    </dgm:pt>
    <dgm:pt modelId="{AC0ED382-38AF-4E28-905D-CB4606E55851}" type="sibTrans" cxnId="{8AD67C5E-50B1-436A-81D2-8581E3F18A42}">
      <dgm:prSet/>
      <dgm:spPr/>
      <dgm:t>
        <a:bodyPr/>
        <a:lstStyle/>
        <a:p>
          <a:endParaRPr lang="sv-SE" sz="3200"/>
        </a:p>
      </dgm:t>
    </dgm:pt>
    <dgm:pt modelId="{D64591C8-2575-42D4-9429-1C04559EBEFA}">
      <dgm:prSet phldrT="[Text]" custT="1"/>
      <dgm:spPr/>
      <dgm:t>
        <a:bodyPr/>
        <a:lstStyle/>
        <a:p>
          <a:r>
            <a:rPr lang="sv-SE" sz="1400" dirty="0"/>
            <a:t>1-2 ggr/vecka</a:t>
          </a:r>
        </a:p>
      </dgm:t>
    </dgm:pt>
    <dgm:pt modelId="{7E162B0A-FDF9-4D94-B5C3-79FC15C0771F}" type="parTrans" cxnId="{44D2CD59-B864-4A46-81FE-88FAE03A5E89}">
      <dgm:prSet/>
      <dgm:spPr/>
      <dgm:t>
        <a:bodyPr/>
        <a:lstStyle/>
        <a:p>
          <a:endParaRPr lang="sv-SE" sz="3200"/>
        </a:p>
      </dgm:t>
    </dgm:pt>
    <dgm:pt modelId="{0D7B7265-4F9E-404A-B4F7-8EE97285B14C}" type="sibTrans" cxnId="{44D2CD59-B864-4A46-81FE-88FAE03A5E89}">
      <dgm:prSet/>
      <dgm:spPr/>
      <dgm:t>
        <a:bodyPr/>
        <a:lstStyle/>
        <a:p>
          <a:endParaRPr lang="sv-SE" sz="3200"/>
        </a:p>
      </dgm:t>
    </dgm:pt>
    <dgm:pt modelId="{FF1E70FB-81BE-4B1F-A69D-729EF14D5775}">
      <dgm:prSet phldrT="[Text]" custT="1"/>
      <dgm:spPr/>
      <dgm:t>
        <a:bodyPr/>
        <a:lstStyle/>
        <a:p>
          <a:r>
            <a:rPr lang="sv-SE" sz="1800" dirty="0"/>
            <a:t>Avlösning i hemmet </a:t>
          </a:r>
        </a:p>
      </dgm:t>
    </dgm:pt>
    <dgm:pt modelId="{8372E88D-B066-4BEE-AED5-B0A75A6BD32B}" type="parTrans" cxnId="{23E60197-F516-439D-B876-55F1579B3314}">
      <dgm:prSet/>
      <dgm:spPr/>
      <dgm:t>
        <a:bodyPr/>
        <a:lstStyle/>
        <a:p>
          <a:endParaRPr lang="sv-SE" sz="3200"/>
        </a:p>
      </dgm:t>
    </dgm:pt>
    <dgm:pt modelId="{E2EDC49E-D520-4945-B63F-D2B481FA82E7}" type="sibTrans" cxnId="{23E60197-F516-439D-B876-55F1579B3314}">
      <dgm:prSet/>
      <dgm:spPr/>
      <dgm:t>
        <a:bodyPr/>
        <a:lstStyle/>
        <a:p>
          <a:endParaRPr lang="sv-SE" sz="3200"/>
        </a:p>
      </dgm:t>
    </dgm:pt>
    <dgm:pt modelId="{D1215053-D30A-467C-B45C-63B3D97A4CE3}">
      <dgm:prSet phldrT="[Text]" custT="1"/>
      <dgm:spPr/>
      <dgm:t>
        <a:bodyPr/>
        <a:lstStyle/>
        <a:p>
          <a:r>
            <a:rPr lang="sv-SE" sz="1400" dirty="0"/>
            <a:t>Från 1-32 </a:t>
          </a:r>
          <a:r>
            <a:rPr lang="sv-SE" sz="1400" dirty="0" err="1"/>
            <a:t>tim</a:t>
          </a:r>
          <a:r>
            <a:rPr lang="sv-SE" sz="1400" dirty="0"/>
            <a:t>/mån</a:t>
          </a:r>
        </a:p>
      </dgm:t>
    </dgm:pt>
    <dgm:pt modelId="{6B6393A2-14DF-45EE-9285-4767911C7E90}" type="parTrans" cxnId="{0A4B6F2B-8FAF-45BE-ACBA-F9C865E0945B}">
      <dgm:prSet/>
      <dgm:spPr/>
      <dgm:t>
        <a:bodyPr/>
        <a:lstStyle/>
        <a:p>
          <a:endParaRPr lang="sv-SE" sz="3200"/>
        </a:p>
      </dgm:t>
    </dgm:pt>
    <dgm:pt modelId="{E86709F0-72BB-4992-BE3B-073B5B09290E}" type="sibTrans" cxnId="{0A4B6F2B-8FAF-45BE-ACBA-F9C865E0945B}">
      <dgm:prSet/>
      <dgm:spPr/>
      <dgm:t>
        <a:bodyPr/>
        <a:lstStyle/>
        <a:p>
          <a:endParaRPr lang="sv-SE" sz="3200"/>
        </a:p>
      </dgm:t>
    </dgm:pt>
    <dgm:pt modelId="{2942CDD0-B53F-4A10-8116-BA211A4FD519}">
      <dgm:prSet phldrT="[Text]" custT="1"/>
      <dgm:spPr/>
      <dgm:t>
        <a:bodyPr/>
        <a:lstStyle/>
        <a:p>
          <a:pPr rtl="0"/>
          <a:r>
            <a:rPr lang="sv-SE" sz="1400" dirty="0"/>
            <a:t>1-10 tim/mån</a:t>
          </a:r>
          <a:r>
            <a:rPr lang="sv-SE" sz="1400" dirty="0">
              <a:latin typeface="Work Sans"/>
            </a:rPr>
            <a:t> </a:t>
          </a:r>
          <a:r>
            <a:rPr lang="sv-SE" sz="1400" dirty="0"/>
            <a:t>(ej längre avgiftsfritt)</a:t>
          </a:r>
        </a:p>
      </dgm:t>
    </dgm:pt>
    <dgm:pt modelId="{28AEC148-14BE-4D52-BF6C-D45E043A1A66}" type="parTrans" cxnId="{2AAF3D0F-8651-46A9-B79E-9F43C222A089}">
      <dgm:prSet/>
      <dgm:spPr/>
      <dgm:t>
        <a:bodyPr/>
        <a:lstStyle/>
        <a:p>
          <a:endParaRPr lang="sv-SE" sz="3200"/>
        </a:p>
      </dgm:t>
    </dgm:pt>
    <dgm:pt modelId="{44ABE4CB-6727-4B43-A9E6-6DBBF78C74C3}" type="sibTrans" cxnId="{2AAF3D0F-8651-46A9-B79E-9F43C222A089}">
      <dgm:prSet/>
      <dgm:spPr/>
      <dgm:t>
        <a:bodyPr/>
        <a:lstStyle/>
        <a:p>
          <a:endParaRPr lang="sv-SE" sz="3200"/>
        </a:p>
      </dgm:t>
    </dgm:pt>
    <dgm:pt modelId="{68A437FC-CD7D-4202-AB97-920E0619D439}">
      <dgm:prSet phldrT="[Text]" custT="1"/>
      <dgm:spPr/>
      <dgm:t>
        <a:bodyPr/>
        <a:lstStyle/>
        <a:p>
          <a:r>
            <a:rPr lang="sv-SE" sz="1800" dirty="0"/>
            <a:t>Dusch</a:t>
          </a:r>
          <a:r>
            <a:rPr lang="sv-SE" sz="1400" dirty="0"/>
            <a:t> </a:t>
          </a:r>
        </a:p>
      </dgm:t>
    </dgm:pt>
    <dgm:pt modelId="{65BB16D0-421B-4B76-8C56-B2737B714E86}" type="parTrans" cxnId="{FAB0FE6F-D554-47C7-8DE6-E5DAA1599FEC}">
      <dgm:prSet/>
      <dgm:spPr/>
      <dgm:t>
        <a:bodyPr/>
        <a:lstStyle/>
        <a:p>
          <a:endParaRPr lang="sv-SE" sz="3200"/>
        </a:p>
      </dgm:t>
    </dgm:pt>
    <dgm:pt modelId="{639C69C6-254E-4BAB-B4E6-50306A626E70}" type="sibTrans" cxnId="{FAB0FE6F-D554-47C7-8DE6-E5DAA1599FEC}">
      <dgm:prSet/>
      <dgm:spPr/>
      <dgm:t>
        <a:bodyPr/>
        <a:lstStyle/>
        <a:p>
          <a:endParaRPr lang="sv-SE" sz="3200"/>
        </a:p>
      </dgm:t>
    </dgm:pt>
    <dgm:pt modelId="{481C92A5-1505-4A92-AC9E-2CE47CED0B4E}">
      <dgm:prSet phldrT="[Text]" custT="1"/>
      <dgm:spPr/>
      <dgm:t>
        <a:bodyPr/>
        <a:lstStyle/>
        <a:p>
          <a:r>
            <a:rPr lang="sv-SE" sz="1400" dirty="0"/>
            <a:t>1-3 ggr/vecka</a:t>
          </a:r>
        </a:p>
      </dgm:t>
    </dgm:pt>
    <dgm:pt modelId="{9FE98400-704E-4A72-9F60-29AF09DFD1AC}" type="parTrans" cxnId="{D3589E43-040F-4E79-923A-1D1E23E19A14}">
      <dgm:prSet/>
      <dgm:spPr/>
      <dgm:t>
        <a:bodyPr/>
        <a:lstStyle/>
        <a:p>
          <a:endParaRPr lang="sv-SE" sz="3200"/>
        </a:p>
      </dgm:t>
    </dgm:pt>
    <dgm:pt modelId="{5ADC38D8-71CE-4224-9156-77309D2F4358}" type="sibTrans" cxnId="{D3589E43-040F-4E79-923A-1D1E23E19A14}">
      <dgm:prSet/>
      <dgm:spPr/>
      <dgm:t>
        <a:bodyPr/>
        <a:lstStyle/>
        <a:p>
          <a:endParaRPr lang="sv-SE" sz="3200"/>
        </a:p>
      </dgm:t>
    </dgm:pt>
    <dgm:pt modelId="{0248E427-A5F1-4A1D-BD79-87CD966E9140}">
      <dgm:prSet phldrT="[Text]" custT="1"/>
      <dgm:spPr/>
      <dgm:t>
        <a:bodyPr/>
        <a:lstStyle/>
        <a:p>
          <a:r>
            <a:rPr lang="sv-SE" sz="1400" dirty="0"/>
            <a:t>1-2 ggr per vecka</a:t>
          </a:r>
        </a:p>
      </dgm:t>
    </dgm:pt>
    <dgm:pt modelId="{E746437C-2362-4C2C-9236-8F224C7342BB}" type="parTrans" cxnId="{5EFE33AE-3638-455C-B5B6-099704794C8F}">
      <dgm:prSet/>
      <dgm:spPr/>
      <dgm:t>
        <a:bodyPr/>
        <a:lstStyle/>
        <a:p>
          <a:endParaRPr lang="sv-SE" sz="3200"/>
        </a:p>
      </dgm:t>
    </dgm:pt>
    <dgm:pt modelId="{D6F3095F-79BE-4675-9087-8AD9E3E759E3}" type="sibTrans" cxnId="{5EFE33AE-3638-455C-B5B6-099704794C8F}">
      <dgm:prSet/>
      <dgm:spPr/>
      <dgm:t>
        <a:bodyPr/>
        <a:lstStyle/>
        <a:p>
          <a:endParaRPr lang="sv-SE" sz="3200"/>
        </a:p>
      </dgm:t>
    </dgm:pt>
    <dgm:pt modelId="{433B11E2-B462-4D56-93B2-396AF4664A27}">
      <dgm:prSet phldrT="[Text]" custT="1"/>
      <dgm:spPr/>
      <dgm:t>
        <a:bodyPr/>
        <a:lstStyle/>
        <a:p>
          <a:r>
            <a:rPr lang="sv-SE" sz="1800" dirty="0"/>
            <a:t>Insats natt</a:t>
          </a:r>
        </a:p>
      </dgm:t>
    </dgm:pt>
    <dgm:pt modelId="{39347D5E-BA1B-4FFE-ABF7-0980EAC50EE8}" type="parTrans" cxnId="{D889A667-5FDF-49D5-BB35-59952B737206}">
      <dgm:prSet/>
      <dgm:spPr/>
      <dgm:t>
        <a:bodyPr/>
        <a:lstStyle/>
        <a:p>
          <a:endParaRPr lang="sv-SE" sz="3200"/>
        </a:p>
      </dgm:t>
    </dgm:pt>
    <dgm:pt modelId="{C82B347A-2C77-408A-8DDD-F27D8DFA9D33}" type="sibTrans" cxnId="{D889A667-5FDF-49D5-BB35-59952B737206}">
      <dgm:prSet/>
      <dgm:spPr/>
      <dgm:t>
        <a:bodyPr/>
        <a:lstStyle/>
        <a:p>
          <a:endParaRPr lang="sv-SE" sz="3200"/>
        </a:p>
      </dgm:t>
    </dgm:pt>
    <dgm:pt modelId="{F5463924-0FE3-43C9-8455-E011AF5B0192}">
      <dgm:prSet phldrT="[Text]" custT="1"/>
      <dgm:spPr/>
      <dgm:t>
        <a:bodyPr/>
        <a:lstStyle/>
        <a:p>
          <a:r>
            <a:rPr lang="sv-SE" sz="1400" dirty="0"/>
            <a:t>Vid behov</a:t>
          </a:r>
        </a:p>
      </dgm:t>
    </dgm:pt>
    <dgm:pt modelId="{80E20452-0E70-49E9-A14C-D717E79130BA}" type="parTrans" cxnId="{3638A797-B74B-4CC5-A4BA-C0473C3106FA}">
      <dgm:prSet/>
      <dgm:spPr/>
      <dgm:t>
        <a:bodyPr/>
        <a:lstStyle/>
        <a:p>
          <a:endParaRPr lang="sv-SE" sz="3200"/>
        </a:p>
      </dgm:t>
    </dgm:pt>
    <dgm:pt modelId="{AF3B5F1C-DD0D-4068-A502-0A6C1FCCA921}" type="sibTrans" cxnId="{3638A797-B74B-4CC5-A4BA-C0473C3106FA}">
      <dgm:prSet/>
      <dgm:spPr/>
      <dgm:t>
        <a:bodyPr/>
        <a:lstStyle/>
        <a:p>
          <a:endParaRPr lang="sv-SE" sz="3200"/>
        </a:p>
      </dgm:t>
    </dgm:pt>
    <dgm:pt modelId="{8A32FC9F-7A8D-4684-88F6-4B304AD3340E}">
      <dgm:prSet phldrT="[Text]" custT="1"/>
      <dgm:spPr/>
      <dgm:t>
        <a:bodyPr/>
        <a:lstStyle/>
        <a:p>
          <a:r>
            <a:rPr lang="sv-SE" sz="1400" dirty="0"/>
            <a:t>1-3 ggr per natt</a:t>
          </a:r>
        </a:p>
      </dgm:t>
    </dgm:pt>
    <dgm:pt modelId="{FFF9F3D1-597F-40FA-A364-0344A477B26A}" type="parTrans" cxnId="{79F8E4A1-71C7-4EDF-9C0A-6E1BE76A81F2}">
      <dgm:prSet/>
      <dgm:spPr/>
      <dgm:t>
        <a:bodyPr/>
        <a:lstStyle/>
        <a:p>
          <a:endParaRPr lang="sv-SE" sz="3200"/>
        </a:p>
      </dgm:t>
    </dgm:pt>
    <dgm:pt modelId="{DCF389B5-A92B-49E4-B20C-9CAEB130D65B}" type="sibTrans" cxnId="{79F8E4A1-71C7-4EDF-9C0A-6E1BE76A81F2}">
      <dgm:prSet/>
      <dgm:spPr/>
      <dgm:t>
        <a:bodyPr/>
        <a:lstStyle/>
        <a:p>
          <a:endParaRPr lang="sv-SE" sz="3200"/>
        </a:p>
      </dgm:t>
    </dgm:pt>
    <dgm:pt modelId="{C9EAF8C8-20D7-4993-8407-3D47DE27D1E9}">
      <dgm:prSet phldrT="[Text]" custT="1"/>
      <dgm:spPr/>
      <dgm:t>
        <a:bodyPr/>
        <a:lstStyle/>
        <a:p>
          <a:r>
            <a:rPr lang="sv-SE" sz="1100" dirty="0"/>
            <a:t>Förslag går i linje med vad som är vanligast förekommande idag</a:t>
          </a:r>
        </a:p>
      </dgm:t>
    </dgm:pt>
    <dgm:pt modelId="{13159EDA-F5D5-4716-A3C7-84C397ED54A5}" type="parTrans" cxnId="{A128BAA1-0B37-444B-9236-35FF5E98650C}">
      <dgm:prSet/>
      <dgm:spPr/>
      <dgm:t>
        <a:bodyPr/>
        <a:lstStyle/>
        <a:p>
          <a:endParaRPr lang="sv-SE" sz="1600"/>
        </a:p>
      </dgm:t>
    </dgm:pt>
    <dgm:pt modelId="{891466B6-CAF6-460B-853B-1C892EC70C9F}" type="sibTrans" cxnId="{A128BAA1-0B37-444B-9236-35FF5E98650C}">
      <dgm:prSet/>
      <dgm:spPr/>
      <dgm:t>
        <a:bodyPr/>
        <a:lstStyle/>
        <a:p>
          <a:endParaRPr lang="sv-SE" sz="1600"/>
        </a:p>
      </dgm:t>
    </dgm:pt>
    <dgm:pt modelId="{3847B030-45E3-4FD7-B603-ED683661663F}">
      <dgm:prSet phldrT="[Text]" custT="1"/>
      <dgm:spPr/>
      <dgm:t>
        <a:bodyPr/>
        <a:lstStyle/>
        <a:p>
          <a:r>
            <a:rPr lang="sv-SE" sz="1100" dirty="0"/>
            <a:t>Beviljade timmar nyttjas inte i den omfattning idag</a:t>
          </a:r>
        </a:p>
      </dgm:t>
    </dgm:pt>
    <dgm:pt modelId="{3663C0D3-DE5C-45D2-A84E-BF746A425449}" type="parTrans" cxnId="{2A735775-98A1-47EF-826D-52783DC9EDBA}">
      <dgm:prSet/>
      <dgm:spPr/>
      <dgm:t>
        <a:bodyPr/>
        <a:lstStyle/>
        <a:p>
          <a:endParaRPr lang="sv-SE" sz="1600"/>
        </a:p>
      </dgm:t>
    </dgm:pt>
    <dgm:pt modelId="{E856FD49-DF7D-4083-8439-9B4E36C98DCF}" type="sibTrans" cxnId="{2A735775-98A1-47EF-826D-52783DC9EDBA}">
      <dgm:prSet/>
      <dgm:spPr/>
      <dgm:t>
        <a:bodyPr/>
        <a:lstStyle/>
        <a:p>
          <a:endParaRPr lang="sv-SE" sz="1600"/>
        </a:p>
      </dgm:t>
    </dgm:pt>
    <dgm:pt modelId="{EC15F72F-FF8F-4E96-A276-18AD6956FC3D}">
      <dgm:prSet phldrT="[Text]" custT="1"/>
      <dgm:spPr/>
      <dgm:t>
        <a:bodyPr/>
        <a:lstStyle/>
        <a:p>
          <a:r>
            <a:rPr lang="sv-SE" sz="1100" dirty="0"/>
            <a:t>Förslag går i linje med vad som är vanligast förekommande idag</a:t>
          </a:r>
        </a:p>
      </dgm:t>
    </dgm:pt>
    <dgm:pt modelId="{91D23B02-231B-4B33-9C7F-544DCC41E3A1}" type="parTrans" cxnId="{CF303C1C-11B8-4FAF-9BFE-4EB629AF47C6}">
      <dgm:prSet/>
      <dgm:spPr/>
      <dgm:t>
        <a:bodyPr/>
        <a:lstStyle/>
        <a:p>
          <a:endParaRPr lang="sv-SE" sz="1600"/>
        </a:p>
      </dgm:t>
    </dgm:pt>
    <dgm:pt modelId="{320D8777-49C7-49DE-96C1-FD338E890517}" type="sibTrans" cxnId="{CF303C1C-11B8-4FAF-9BFE-4EB629AF47C6}">
      <dgm:prSet/>
      <dgm:spPr/>
      <dgm:t>
        <a:bodyPr/>
        <a:lstStyle/>
        <a:p>
          <a:endParaRPr lang="sv-SE" sz="1600"/>
        </a:p>
      </dgm:t>
    </dgm:pt>
    <dgm:pt modelId="{756FDA24-BED3-4562-855C-3626AD3129A1}">
      <dgm:prSet phldrT="[Text]" custT="1"/>
      <dgm:spPr/>
      <dgm:t>
        <a:bodyPr/>
        <a:lstStyle/>
        <a:p>
          <a:pPr rtl="0"/>
          <a:r>
            <a:rPr lang="sv-SE" sz="1400" dirty="0"/>
            <a:t>Förtydligande</a:t>
          </a:r>
          <a:r>
            <a:rPr lang="sv-SE" sz="1400" dirty="0">
              <a:latin typeface="Work Sans"/>
            </a:rPr>
            <a:t> </a:t>
          </a:r>
          <a:endParaRPr lang="sv-SE" sz="1400" dirty="0"/>
        </a:p>
      </dgm:t>
    </dgm:pt>
    <dgm:pt modelId="{3CA3C178-74E1-46EE-B05D-83318C321D75}" type="parTrans" cxnId="{3B657BA7-63B4-445D-9163-BFFAC339B24E}">
      <dgm:prSet/>
      <dgm:spPr/>
      <dgm:t>
        <a:bodyPr/>
        <a:lstStyle/>
        <a:p>
          <a:endParaRPr lang="sv-SE" sz="1600"/>
        </a:p>
      </dgm:t>
    </dgm:pt>
    <dgm:pt modelId="{3A67EF2F-B8BB-47E5-8848-F10CCB95407D}" type="sibTrans" cxnId="{3B657BA7-63B4-445D-9163-BFFAC339B24E}">
      <dgm:prSet/>
      <dgm:spPr/>
      <dgm:t>
        <a:bodyPr/>
        <a:lstStyle/>
        <a:p>
          <a:endParaRPr lang="sv-SE" sz="1600"/>
        </a:p>
      </dgm:t>
    </dgm:pt>
    <dgm:pt modelId="{9A8B700A-07D2-423D-830C-92677E40FB98}" type="pres">
      <dgm:prSet presAssocID="{DC65C71F-C563-4370-844D-6FC7E83F9062}" presName="Name0" presStyleCnt="0">
        <dgm:presLayoutVars>
          <dgm:chPref val="3"/>
          <dgm:dir/>
          <dgm:animLvl val="lvl"/>
          <dgm:resizeHandles/>
        </dgm:presLayoutVars>
      </dgm:prSet>
      <dgm:spPr/>
      <dgm:t>
        <a:bodyPr/>
        <a:lstStyle/>
        <a:p>
          <a:endParaRPr lang="sv-SE"/>
        </a:p>
      </dgm:t>
    </dgm:pt>
    <dgm:pt modelId="{8F9FCED3-5A34-4FF2-BF64-5CF91A728B0B}" type="pres">
      <dgm:prSet presAssocID="{9CDC3506-3F52-4BFF-AC96-E58F9473464F}" presName="horFlow" presStyleCnt="0"/>
      <dgm:spPr/>
    </dgm:pt>
    <dgm:pt modelId="{9DC6A8FE-A9B1-460F-9DDA-383CD1D06C5E}" type="pres">
      <dgm:prSet presAssocID="{9CDC3506-3F52-4BFF-AC96-E58F9473464F}" presName="bigChev" presStyleLbl="node1" presStyleIdx="0" presStyleCnt="4" custLinFactNeighborX="-25638" custLinFactNeighborY="-2190"/>
      <dgm:spPr/>
      <dgm:t>
        <a:bodyPr/>
        <a:lstStyle/>
        <a:p>
          <a:endParaRPr lang="sv-SE"/>
        </a:p>
      </dgm:t>
    </dgm:pt>
    <dgm:pt modelId="{0D2982AD-B46A-4202-8788-FADBB92412D4}" type="pres">
      <dgm:prSet presAssocID="{749CB442-0701-4CC0-BAEF-7F755BBA1BED}" presName="parTrans" presStyleCnt="0"/>
      <dgm:spPr/>
    </dgm:pt>
    <dgm:pt modelId="{9643310D-7402-4185-A380-1D4E9ED45F8B}" type="pres">
      <dgm:prSet presAssocID="{E6BAAF29-3BDE-4F0E-92E1-81502B797939}" presName="node" presStyleLbl="alignAccFollowNode1" presStyleIdx="0" presStyleCnt="12">
        <dgm:presLayoutVars>
          <dgm:bulletEnabled val="1"/>
        </dgm:presLayoutVars>
      </dgm:prSet>
      <dgm:spPr/>
      <dgm:t>
        <a:bodyPr/>
        <a:lstStyle/>
        <a:p>
          <a:endParaRPr lang="sv-SE"/>
        </a:p>
      </dgm:t>
    </dgm:pt>
    <dgm:pt modelId="{065A033B-A793-464D-8C66-34BE1FBCCFEF}" type="pres">
      <dgm:prSet presAssocID="{AC0ED382-38AF-4E28-905D-CB4606E55851}" presName="sibTrans" presStyleCnt="0"/>
      <dgm:spPr/>
    </dgm:pt>
    <dgm:pt modelId="{7C1D8CD9-FB0D-49E6-AB22-9699CC6420F0}" type="pres">
      <dgm:prSet presAssocID="{D64591C8-2575-42D4-9429-1C04559EBEFA}" presName="node" presStyleLbl="alignAccFollowNode1" presStyleIdx="1" presStyleCnt="12">
        <dgm:presLayoutVars>
          <dgm:bulletEnabled val="1"/>
        </dgm:presLayoutVars>
      </dgm:prSet>
      <dgm:spPr/>
      <dgm:t>
        <a:bodyPr/>
        <a:lstStyle/>
        <a:p>
          <a:endParaRPr lang="sv-SE"/>
        </a:p>
      </dgm:t>
    </dgm:pt>
    <dgm:pt modelId="{D8127F9A-420F-4593-AD9D-DF396644B499}" type="pres">
      <dgm:prSet presAssocID="{0D7B7265-4F9E-404A-B4F7-8EE97285B14C}" presName="sibTrans" presStyleCnt="0"/>
      <dgm:spPr/>
    </dgm:pt>
    <dgm:pt modelId="{977F8477-080A-4966-9261-711DA82768D3}" type="pres">
      <dgm:prSet presAssocID="{C9EAF8C8-20D7-4993-8407-3D47DE27D1E9}" presName="node" presStyleLbl="alignAccFollowNode1" presStyleIdx="2" presStyleCnt="12">
        <dgm:presLayoutVars>
          <dgm:bulletEnabled val="1"/>
        </dgm:presLayoutVars>
      </dgm:prSet>
      <dgm:spPr/>
      <dgm:t>
        <a:bodyPr/>
        <a:lstStyle/>
        <a:p>
          <a:endParaRPr lang="sv-SE"/>
        </a:p>
      </dgm:t>
    </dgm:pt>
    <dgm:pt modelId="{2529ED7E-DEEA-44BC-AC13-A4AA95453422}" type="pres">
      <dgm:prSet presAssocID="{9CDC3506-3F52-4BFF-AC96-E58F9473464F}" presName="vSp" presStyleCnt="0"/>
      <dgm:spPr/>
    </dgm:pt>
    <dgm:pt modelId="{BAAA8D2B-EAA9-4E3D-803B-B11F5249C9CA}" type="pres">
      <dgm:prSet presAssocID="{FF1E70FB-81BE-4B1F-A69D-729EF14D5775}" presName="horFlow" presStyleCnt="0"/>
      <dgm:spPr/>
    </dgm:pt>
    <dgm:pt modelId="{5051CE4B-9BBE-4249-89D5-1CFC2206F9F0}" type="pres">
      <dgm:prSet presAssocID="{FF1E70FB-81BE-4B1F-A69D-729EF14D5775}" presName="bigChev" presStyleLbl="node1" presStyleIdx="1" presStyleCnt="4"/>
      <dgm:spPr/>
      <dgm:t>
        <a:bodyPr/>
        <a:lstStyle/>
        <a:p>
          <a:endParaRPr lang="sv-SE"/>
        </a:p>
      </dgm:t>
    </dgm:pt>
    <dgm:pt modelId="{4908ACCC-D975-4E39-B553-0BCAFA2F022A}" type="pres">
      <dgm:prSet presAssocID="{6B6393A2-14DF-45EE-9285-4767911C7E90}" presName="parTrans" presStyleCnt="0"/>
      <dgm:spPr/>
    </dgm:pt>
    <dgm:pt modelId="{6342F57F-A19E-49DB-A6E1-391E07B01B58}" type="pres">
      <dgm:prSet presAssocID="{D1215053-D30A-467C-B45C-63B3D97A4CE3}" presName="node" presStyleLbl="alignAccFollowNode1" presStyleIdx="3" presStyleCnt="12" custLinFactNeighborX="5365" custLinFactNeighborY="-480">
        <dgm:presLayoutVars>
          <dgm:bulletEnabled val="1"/>
        </dgm:presLayoutVars>
      </dgm:prSet>
      <dgm:spPr/>
      <dgm:t>
        <a:bodyPr/>
        <a:lstStyle/>
        <a:p>
          <a:endParaRPr lang="sv-SE"/>
        </a:p>
      </dgm:t>
    </dgm:pt>
    <dgm:pt modelId="{2665CED2-18A9-48A7-8591-C897FC663230}" type="pres">
      <dgm:prSet presAssocID="{E86709F0-72BB-4992-BE3B-073B5B09290E}" presName="sibTrans" presStyleCnt="0"/>
      <dgm:spPr/>
    </dgm:pt>
    <dgm:pt modelId="{057D446E-8091-4DD0-8750-315A4939B2AF}" type="pres">
      <dgm:prSet presAssocID="{2942CDD0-B53F-4A10-8116-BA211A4FD519}" presName="node" presStyleLbl="alignAccFollowNode1" presStyleIdx="4" presStyleCnt="12">
        <dgm:presLayoutVars>
          <dgm:bulletEnabled val="1"/>
        </dgm:presLayoutVars>
      </dgm:prSet>
      <dgm:spPr/>
      <dgm:t>
        <a:bodyPr/>
        <a:lstStyle/>
        <a:p>
          <a:endParaRPr lang="sv-SE"/>
        </a:p>
      </dgm:t>
    </dgm:pt>
    <dgm:pt modelId="{F2C2E03C-7C52-40AD-817E-FFB811B7B5AD}" type="pres">
      <dgm:prSet presAssocID="{44ABE4CB-6727-4B43-A9E6-6DBBF78C74C3}" presName="sibTrans" presStyleCnt="0"/>
      <dgm:spPr/>
    </dgm:pt>
    <dgm:pt modelId="{E4DFCB18-319C-4DD8-9125-2F27A6F0C981}" type="pres">
      <dgm:prSet presAssocID="{3847B030-45E3-4FD7-B603-ED683661663F}" presName="node" presStyleLbl="alignAccFollowNode1" presStyleIdx="5" presStyleCnt="12">
        <dgm:presLayoutVars>
          <dgm:bulletEnabled val="1"/>
        </dgm:presLayoutVars>
      </dgm:prSet>
      <dgm:spPr/>
      <dgm:t>
        <a:bodyPr/>
        <a:lstStyle/>
        <a:p>
          <a:endParaRPr lang="sv-SE"/>
        </a:p>
      </dgm:t>
    </dgm:pt>
    <dgm:pt modelId="{664B3824-8A24-4BBB-9150-E374DF5A3A62}" type="pres">
      <dgm:prSet presAssocID="{FF1E70FB-81BE-4B1F-A69D-729EF14D5775}" presName="vSp" presStyleCnt="0"/>
      <dgm:spPr/>
    </dgm:pt>
    <dgm:pt modelId="{5BA6EE65-C78A-4DE2-B433-A982808CD08F}" type="pres">
      <dgm:prSet presAssocID="{68A437FC-CD7D-4202-AB97-920E0619D439}" presName="horFlow" presStyleCnt="0"/>
      <dgm:spPr/>
    </dgm:pt>
    <dgm:pt modelId="{0B2D98F0-A54B-408A-A721-E69B5EDD4102}" type="pres">
      <dgm:prSet presAssocID="{68A437FC-CD7D-4202-AB97-920E0619D439}" presName="bigChev" presStyleLbl="node1" presStyleIdx="2" presStyleCnt="4"/>
      <dgm:spPr/>
      <dgm:t>
        <a:bodyPr/>
        <a:lstStyle/>
        <a:p>
          <a:endParaRPr lang="sv-SE"/>
        </a:p>
      </dgm:t>
    </dgm:pt>
    <dgm:pt modelId="{B513DA0E-2EF2-4AF5-B8DD-D3C856B4DB99}" type="pres">
      <dgm:prSet presAssocID="{9FE98400-704E-4A72-9F60-29AF09DFD1AC}" presName="parTrans" presStyleCnt="0"/>
      <dgm:spPr/>
    </dgm:pt>
    <dgm:pt modelId="{427CE87C-3876-423F-9452-BF99F051F135}" type="pres">
      <dgm:prSet presAssocID="{481C92A5-1505-4A92-AC9E-2CE47CED0B4E}" presName="node" presStyleLbl="alignAccFollowNode1" presStyleIdx="6" presStyleCnt="12">
        <dgm:presLayoutVars>
          <dgm:bulletEnabled val="1"/>
        </dgm:presLayoutVars>
      </dgm:prSet>
      <dgm:spPr/>
      <dgm:t>
        <a:bodyPr/>
        <a:lstStyle/>
        <a:p>
          <a:endParaRPr lang="sv-SE"/>
        </a:p>
      </dgm:t>
    </dgm:pt>
    <dgm:pt modelId="{136F414D-E990-41AA-A326-E1104D629BB1}" type="pres">
      <dgm:prSet presAssocID="{5ADC38D8-71CE-4224-9156-77309D2F4358}" presName="sibTrans" presStyleCnt="0"/>
      <dgm:spPr/>
    </dgm:pt>
    <dgm:pt modelId="{F4E3DEF6-0570-44FD-AE32-85E69F6D550B}" type="pres">
      <dgm:prSet presAssocID="{0248E427-A5F1-4A1D-BD79-87CD966E9140}" presName="node" presStyleLbl="alignAccFollowNode1" presStyleIdx="7" presStyleCnt="12">
        <dgm:presLayoutVars>
          <dgm:bulletEnabled val="1"/>
        </dgm:presLayoutVars>
      </dgm:prSet>
      <dgm:spPr/>
      <dgm:t>
        <a:bodyPr/>
        <a:lstStyle/>
        <a:p>
          <a:endParaRPr lang="sv-SE"/>
        </a:p>
      </dgm:t>
    </dgm:pt>
    <dgm:pt modelId="{866737B6-6F14-433A-9B72-F78DDE0047F7}" type="pres">
      <dgm:prSet presAssocID="{D6F3095F-79BE-4675-9087-8AD9E3E759E3}" presName="sibTrans" presStyleCnt="0"/>
      <dgm:spPr/>
    </dgm:pt>
    <dgm:pt modelId="{8EE8F8BF-23DB-4148-9346-291DAEA9F733}" type="pres">
      <dgm:prSet presAssocID="{EC15F72F-FF8F-4E96-A276-18AD6956FC3D}" presName="node" presStyleLbl="alignAccFollowNode1" presStyleIdx="8" presStyleCnt="12">
        <dgm:presLayoutVars>
          <dgm:bulletEnabled val="1"/>
        </dgm:presLayoutVars>
      </dgm:prSet>
      <dgm:spPr/>
      <dgm:t>
        <a:bodyPr/>
        <a:lstStyle/>
        <a:p>
          <a:endParaRPr lang="sv-SE"/>
        </a:p>
      </dgm:t>
    </dgm:pt>
    <dgm:pt modelId="{94C5EEE1-0F89-4327-83B2-63B7B196CFFE}" type="pres">
      <dgm:prSet presAssocID="{68A437FC-CD7D-4202-AB97-920E0619D439}" presName="vSp" presStyleCnt="0"/>
      <dgm:spPr/>
    </dgm:pt>
    <dgm:pt modelId="{7B5F4881-5B26-44F4-A04F-6A7B0B39EC40}" type="pres">
      <dgm:prSet presAssocID="{433B11E2-B462-4D56-93B2-396AF4664A27}" presName="horFlow" presStyleCnt="0"/>
      <dgm:spPr/>
    </dgm:pt>
    <dgm:pt modelId="{09C39FD9-0BB0-413A-9FD7-2FD5D94C67CE}" type="pres">
      <dgm:prSet presAssocID="{433B11E2-B462-4D56-93B2-396AF4664A27}" presName="bigChev" presStyleLbl="node1" presStyleIdx="3" presStyleCnt="4"/>
      <dgm:spPr/>
      <dgm:t>
        <a:bodyPr/>
        <a:lstStyle/>
        <a:p>
          <a:endParaRPr lang="sv-SE"/>
        </a:p>
      </dgm:t>
    </dgm:pt>
    <dgm:pt modelId="{F3ABD2BA-DB31-44C8-B449-102F4D39CECE}" type="pres">
      <dgm:prSet presAssocID="{80E20452-0E70-49E9-A14C-D717E79130BA}" presName="parTrans" presStyleCnt="0"/>
      <dgm:spPr/>
    </dgm:pt>
    <dgm:pt modelId="{32580232-93A7-443D-B9AD-AA202CAB45B7}" type="pres">
      <dgm:prSet presAssocID="{F5463924-0FE3-43C9-8455-E011AF5B0192}" presName="node" presStyleLbl="alignAccFollowNode1" presStyleIdx="9" presStyleCnt="12">
        <dgm:presLayoutVars>
          <dgm:bulletEnabled val="1"/>
        </dgm:presLayoutVars>
      </dgm:prSet>
      <dgm:spPr/>
      <dgm:t>
        <a:bodyPr/>
        <a:lstStyle/>
        <a:p>
          <a:endParaRPr lang="sv-SE"/>
        </a:p>
      </dgm:t>
    </dgm:pt>
    <dgm:pt modelId="{3B7A5494-1CCA-465C-BF6D-9F33D1943AEA}" type="pres">
      <dgm:prSet presAssocID="{AF3B5F1C-DD0D-4068-A502-0A6C1FCCA921}" presName="sibTrans" presStyleCnt="0"/>
      <dgm:spPr/>
    </dgm:pt>
    <dgm:pt modelId="{022A7D49-1DDB-4A8A-86FC-B962BB9E8094}" type="pres">
      <dgm:prSet presAssocID="{8A32FC9F-7A8D-4684-88F6-4B304AD3340E}" presName="node" presStyleLbl="alignAccFollowNode1" presStyleIdx="10" presStyleCnt="12">
        <dgm:presLayoutVars>
          <dgm:bulletEnabled val="1"/>
        </dgm:presLayoutVars>
      </dgm:prSet>
      <dgm:spPr/>
      <dgm:t>
        <a:bodyPr/>
        <a:lstStyle/>
        <a:p>
          <a:endParaRPr lang="sv-SE"/>
        </a:p>
      </dgm:t>
    </dgm:pt>
    <dgm:pt modelId="{1F0C572A-EFA3-4031-B989-675A73430701}" type="pres">
      <dgm:prSet presAssocID="{DCF389B5-A92B-49E4-B20C-9CAEB130D65B}" presName="sibTrans" presStyleCnt="0"/>
      <dgm:spPr/>
    </dgm:pt>
    <dgm:pt modelId="{87505851-1414-4612-AB0D-14E9BC1F829B}" type="pres">
      <dgm:prSet presAssocID="{756FDA24-BED3-4562-855C-3626AD3129A1}" presName="node" presStyleLbl="alignAccFollowNode1" presStyleIdx="11" presStyleCnt="12">
        <dgm:presLayoutVars>
          <dgm:bulletEnabled val="1"/>
        </dgm:presLayoutVars>
      </dgm:prSet>
      <dgm:spPr/>
      <dgm:t>
        <a:bodyPr/>
        <a:lstStyle/>
        <a:p>
          <a:endParaRPr lang="sv-SE"/>
        </a:p>
      </dgm:t>
    </dgm:pt>
  </dgm:ptLst>
  <dgm:cxnLst>
    <dgm:cxn modelId="{44D2CD59-B864-4A46-81FE-88FAE03A5E89}" srcId="{9CDC3506-3F52-4BFF-AC96-E58F9473464F}" destId="{D64591C8-2575-42D4-9429-1C04559EBEFA}" srcOrd="1" destOrd="0" parTransId="{7E162B0A-FDF9-4D94-B5C3-79FC15C0771F}" sibTransId="{0D7B7265-4F9E-404A-B4F7-8EE97285B14C}"/>
    <dgm:cxn modelId="{A128BAA1-0B37-444B-9236-35FF5E98650C}" srcId="{9CDC3506-3F52-4BFF-AC96-E58F9473464F}" destId="{C9EAF8C8-20D7-4993-8407-3D47DE27D1E9}" srcOrd="2" destOrd="0" parTransId="{13159EDA-F5D5-4716-A3C7-84C397ED54A5}" sibTransId="{891466B6-CAF6-460B-853B-1C892EC70C9F}"/>
    <dgm:cxn modelId="{85F2A064-9AAC-4F52-8C9A-B1C55B543ECD}" type="presOf" srcId="{0248E427-A5F1-4A1D-BD79-87CD966E9140}" destId="{F4E3DEF6-0570-44FD-AE32-85E69F6D550B}" srcOrd="0" destOrd="0" presId="urn:microsoft.com/office/officeart/2005/8/layout/lProcess3"/>
    <dgm:cxn modelId="{2AAF3D0F-8651-46A9-B79E-9F43C222A089}" srcId="{FF1E70FB-81BE-4B1F-A69D-729EF14D5775}" destId="{2942CDD0-B53F-4A10-8116-BA211A4FD519}" srcOrd="1" destOrd="0" parTransId="{28AEC148-14BE-4D52-BF6C-D45E043A1A66}" sibTransId="{44ABE4CB-6727-4B43-A9E6-6DBBF78C74C3}"/>
    <dgm:cxn modelId="{75FD1712-20BB-48F9-983C-C61BADDEDC65}" type="presOf" srcId="{68A437FC-CD7D-4202-AB97-920E0619D439}" destId="{0B2D98F0-A54B-408A-A721-E69B5EDD4102}" srcOrd="0" destOrd="0" presId="urn:microsoft.com/office/officeart/2005/8/layout/lProcess3"/>
    <dgm:cxn modelId="{A43F4273-63F1-466E-B57F-6087DF00A61F}" type="presOf" srcId="{DC65C71F-C563-4370-844D-6FC7E83F9062}" destId="{9A8B700A-07D2-423D-830C-92677E40FB98}" srcOrd="0" destOrd="0" presId="urn:microsoft.com/office/officeart/2005/8/layout/lProcess3"/>
    <dgm:cxn modelId="{3973092F-4E39-4D39-BD53-4CB753E45570}" type="presOf" srcId="{2942CDD0-B53F-4A10-8116-BA211A4FD519}" destId="{057D446E-8091-4DD0-8750-315A4939B2AF}" srcOrd="0" destOrd="0" presId="urn:microsoft.com/office/officeart/2005/8/layout/lProcess3"/>
    <dgm:cxn modelId="{327B91A5-5BF8-4BDD-B7A4-813D5C37544B}" type="presOf" srcId="{433B11E2-B462-4D56-93B2-396AF4664A27}" destId="{09C39FD9-0BB0-413A-9FD7-2FD5D94C67CE}" srcOrd="0" destOrd="0" presId="urn:microsoft.com/office/officeart/2005/8/layout/lProcess3"/>
    <dgm:cxn modelId="{0A4B6F2B-8FAF-45BE-ACBA-F9C865E0945B}" srcId="{FF1E70FB-81BE-4B1F-A69D-729EF14D5775}" destId="{D1215053-D30A-467C-B45C-63B3D97A4CE3}" srcOrd="0" destOrd="0" parTransId="{6B6393A2-14DF-45EE-9285-4767911C7E90}" sibTransId="{E86709F0-72BB-4992-BE3B-073B5B09290E}"/>
    <dgm:cxn modelId="{82FF9652-79D9-4DEE-A156-B4ED52461F15}" type="presOf" srcId="{FF1E70FB-81BE-4B1F-A69D-729EF14D5775}" destId="{5051CE4B-9BBE-4249-89D5-1CFC2206F9F0}" srcOrd="0" destOrd="0" presId="urn:microsoft.com/office/officeart/2005/8/layout/lProcess3"/>
    <dgm:cxn modelId="{AB32E37E-52C2-4B80-A614-06E96415D6B3}" type="presOf" srcId="{D64591C8-2575-42D4-9429-1C04559EBEFA}" destId="{7C1D8CD9-FB0D-49E6-AB22-9699CC6420F0}" srcOrd="0" destOrd="0" presId="urn:microsoft.com/office/officeart/2005/8/layout/lProcess3"/>
    <dgm:cxn modelId="{39CE2389-3E2E-412F-862F-A987549C2A99}" type="presOf" srcId="{8A32FC9F-7A8D-4684-88F6-4B304AD3340E}" destId="{022A7D49-1DDB-4A8A-86FC-B962BB9E8094}" srcOrd="0" destOrd="0" presId="urn:microsoft.com/office/officeart/2005/8/layout/lProcess3"/>
    <dgm:cxn modelId="{3638A797-B74B-4CC5-A4BA-C0473C3106FA}" srcId="{433B11E2-B462-4D56-93B2-396AF4664A27}" destId="{F5463924-0FE3-43C9-8455-E011AF5B0192}" srcOrd="0" destOrd="0" parTransId="{80E20452-0E70-49E9-A14C-D717E79130BA}" sibTransId="{AF3B5F1C-DD0D-4068-A502-0A6C1FCCA921}"/>
    <dgm:cxn modelId="{CF303C1C-11B8-4FAF-9BFE-4EB629AF47C6}" srcId="{68A437FC-CD7D-4202-AB97-920E0619D439}" destId="{EC15F72F-FF8F-4E96-A276-18AD6956FC3D}" srcOrd="2" destOrd="0" parTransId="{91D23B02-231B-4B33-9C7F-544DCC41E3A1}" sibTransId="{320D8777-49C7-49DE-96C1-FD338E890517}"/>
    <dgm:cxn modelId="{FAB0FE6F-D554-47C7-8DE6-E5DAA1599FEC}" srcId="{DC65C71F-C563-4370-844D-6FC7E83F9062}" destId="{68A437FC-CD7D-4202-AB97-920E0619D439}" srcOrd="2" destOrd="0" parTransId="{65BB16D0-421B-4B76-8C56-B2737B714E86}" sibTransId="{639C69C6-254E-4BAB-B4E6-50306A626E70}"/>
    <dgm:cxn modelId="{8AD67C5E-50B1-436A-81D2-8581E3F18A42}" srcId="{9CDC3506-3F52-4BFF-AC96-E58F9473464F}" destId="{E6BAAF29-3BDE-4F0E-92E1-81502B797939}" srcOrd="0" destOrd="0" parTransId="{749CB442-0701-4CC0-BAEF-7F755BBA1BED}" sibTransId="{AC0ED382-38AF-4E28-905D-CB4606E55851}"/>
    <dgm:cxn modelId="{2A735775-98A1-47EF-826D-52783DC9EDBA}" srcId="{FF1E70FB-81BE-4B1F-A69D-729EF14D5775}" destId="{3847B030-45E3-4FD7-B603-ED683661663F}" srcOrd="2" destOrd="0" parTransId="{3663C0D3-DE5C-45D2-A84E-BF746A425449}" sibTransId="{E856FD49-DF7D-4083-8439-9B4E36C98DCF}"/>
    <dgm:cxn modelId="{5EFE33AE-3638-455C-B5B6-099704794C8F}" srcId="{68A437FC-CD7D-4202-AB97-920E0619D439}" destId="{0248E427-A5F1-4A1D-BD79-87CD966E9140}" srcOrd="1" destOrd="0" parTransId="{E746437C-2362-4C2C-9236-8F224C7342BB}" sibTransId="{D6F3095F-79BE-4675-9087-8AD9E3E759E3}"/>
    <dgm:cxn modelId="{EDF24064-9195-4183-AE52-AF8EF052E020}" type="presOf" srcId="{E6BAAF29-3BDE-4F0E-92E1-81502B797939}" destId="{9643310D-7402-4185-A380-1D4E9ED45F8B}" srcOrd="0" destOrd="0" presId="urn:microsoft.com/office/officeart/2005/8/layout/lProcess3"/>
    <dgm:cxn modelId="{B6FB4471-7DD5-4F99-B925-2C03BC9221F8}" type="presOf" srcId="{F5463924-0FE3-43C9-8455-E011AF5B0192}" destId="{32580232-93A7-443D-B9AD-AA202CAB45B7}" srcOrd="0" destOrd="0" presId="urn:microsoft.com/office/officeart/2005/8/layout/lProcess3"/>
    <dgm:cxn modelId="{6DA7AA43-B506-466F-9B6B-B231B1176BFF}" type="presOf" srcId="{3847B030-45E3-4FD7-B603-ED683661663F}" destId="{E4DFCB18-319C-4DD8-9125-2F27A6F0C981}" srcOrd="0" destOrd="0" presId="urn:microsoft.com/office/officeart/2005/8/layout/lProcess3"/>
    <dgm:cxn modelId="{971E251A-C219-4802-BA15-2079F23BAC38}" type="presOf" srcId="{D1215053-D30A-467C-B45C-63B3D97A4CE3}" destId="{6342F57F-A19E-49DB-A6E1-391E07B01B58}" srcOrd="0" destOrd="0" presId="urn:microsoft.com/office/officeart/2005/8/layout/lProcess3"/>
    <dgm:cxn modelId="{D3589E43-040F-4E79-923A-1D1E23E19A14}" srcId="{68A437FC-CD7D-4202-AB97-920E0619D439}" destId="{481C92A5-1505-4A92-AC9E-2CE47CED0B4E}" srcOrd="0" destOrd="0" parTransId="{9FE98400-704E-4A72-9F60-29AF09DFD1AC}" sibTransId="{5ADC38D8-71CE-4224-9156-77309D2F4358}"/>
    <dgm:cxn modelId="{AAC6FDA8-0DB6-434A-8F4F-2B594B76381A}" type="presOf" srcId="{C9EAF8C8-20D7-4993-8407-3D47DE27D1E9}" destId="{977F8477-080A-4966-9261-711DA82768D3}" srcOrd="0" destOrd="0" presId="urn:microsoft.com/office/officeart/2005/8/layout/lProcess3"/>
    <dgm:cxn modelId="{79F8E4A1-71C7-4EDF-9C0A-6E1BE76A81F2}" srcId="{433B11E2-B462-4D56-93B2-396AF4664A27}" destId="{8A32FC9F-7A8D-4684-88F6-4B304AD3340E}" srcOrd="1" destOrd="0" parTransId="{FFF9F3D1-597F-40FA-A364-0344A477B26A}" sibTransId="{DCF389B5-A92B-49E4-B20C-9CAEB130D65B}"/>
    <dgm:cxn modelId="{9CA6D980-3C77-46A4-BA7E-1A765EEDAA1E}" type="presOf" srcId="{EC15F72F-FF8F-4E96-A276-18AD6956FC3D}" destId="{8EE8F8BF-23DB-4148-9346-291DAEA9F733}" srcOrd="0" destOrd="0" presId="urn:microsoft.com/office/officeart/2005/8/layout/lProcess3"/>
    <dgm:cxn modelId="{6E0ABDA5-34A8-47F4-82CD-559B642C0ABD}" type="presOf" srcId="{481C92A5-1505-4A92-AC9E-2CE47CED0B4E}" destId="{427CE87C-3876-423F-9452-BF99F051F135}" srcOrd="0" destOrd="0" presId="urn:microsoft.com/office/officeart/2005/8/layout/lProcess3"/>
    <dgm:cxn modelId="{3B657BA7-63B4-445D-9163-BFFAC339B24E}" srcId="{433B11E2-B462-4D56-93B2-396AF4664A27}" destId="{756FDA24-BED3-4562-855C-3626AD3129A1}" srcOrd="2" destOrd="0" parTransId="{3CA3C178-74E1-46EE-B05D-83318C321D75}" sibTransId="{3A67EF2F-B8BB-47E5-8848-F10CCB95407D}"/>
    <dgm:cxn modelId="{61650EA7-93D2-443C-B51E-446E2B42ECCE}" srcId="{DC65C71F-C563-4370-844D-6FC7E83F9062}" destId="{9CDC3506-3F52-4BFF-AC96-E58F9473464F}" srcOrd="0" destOrd="0" parTransId="{DE60444B-A926-4439-AE22-6B9E4A42D9E1}" sibTransId="{B717DF3A-6E19-4351-A80F-EEDA34944B06}"/>
    <dgm:cxn modelId="{19DC6181-4DC0-49C6-9BF0-530350DA360E}" type="presOf" srcId="{9CDC3506-3F52-4BFF-AC96-E58F9473464F}" destId="{9DC6A8FE-A9B1-460F-9DDA-383CD1D06C5E}" srcOrd="0" destOrd="0" presId="urn:microsoft.com/office/officeart/2005/8/layout/lProcess3"/>
    <dgm:cxn modelId="{A60F2321-E268-4424-858A-0EA70EEEC702}" type="presOf" srcId="{756FDA24-BED3-4562-855C-3626AD3129A1}" destId="{87505851-1414-4612-AB0D-14E9BC1F829B}" srcOrd="0" destOrd="0" presId="urn:microsoft.com/office/officeart/2005/8/layout/lProcess3"/>
    <dgm:cxn modelId="{23E60197-F516-439D-B876-55F1579B3314}" srcId="{DC65C71F-C563-4370-844D-6FC7E83F9062}" destId="{FF1E70FB-81BE-4B1F-A69D-729EF14D5775}" srcOrd="1" destOrd="0" parTransId="{8372E88D-B066-4BEE-AED5-B0A75A6BD32B}" sibTransId="{E2EDC49E-D520-4945-B63F-D2B481FA82E7}"/>
    <dgm:cxn modelId="{D889A667-5FDF-49D5-BB35-59952B737206}" srcId="{DC65C71F-C563-4370-844D-6FC7E83F9062}" destId="{433B11E2-B462-4D56-93B2-396AF4664A27}" srcOrd="3" destOrd="0" parTransId="{39347D5E-BA1B-4FFE-ABF7-0980EAC50EE8}" sibTransId="{C82B347A-2C77-408A-8DDD-F27D8DFA9D33}"/>
    <dgm:cxn modelId="{3A597320-36ED-4F2B-865A-8AE7B636ED9E}" type="presParOf" srcId="{9A8B700A-07D2-423D-830C-92677E40FB98}" destId="{8F9FCED3-5A34-4FF2-BF64-5CF91A728B0B}" srcOrd="0" destOrd="0" presId="urn:microsoft.com/office/officeart/2005/8/layout/lProcess3"/>
    <dgm:cxn modelId="{B147DD1D-D37F-4A7A-ABB6-33548E23001F}" type="presParOf" srcId="{8F9FCED3-5A34-4FF2-BF64-5CF91A728B0B}" destId="{9DC6A8FE-A9B1-460F-9DDA-383CD1D06C5E}" srcOrd="0" destOrd="0" presId="urn:microsoft.com/office/officeart/2005/8/layout/lProcess3"/>
    <dgm:cxn modelId="{C3C26FF9-F02D-4EDD-BE5F-C66C22C3EF8B}" type="presParOf" srcId="{8F9FCED3-5A34-4FF2-BF64-5CF91A728B0B}" destId="{0D2982AD-B46A-4202-8788-FADBB92412D4}" srcOrd="1" destOrd="0" presId="urn:microsoft.com/office/officeart/2005/8/layout/lProcess3"/>
    <dgm:cxn modelId="{2F609616-10C6-46EB-B36C-2A8B349E2E15}" type="presParOf" srcId="{8F9FCED3-5A34-4FF2-BF64-5CF91A728B0B}" destId="{9643310D-7402-4185-A380-1D4E9ED45F8B}" srcOrd="2" destOrd="0" presId="urn:microsoft.com/office/officeart/2005/8/layout/lProcess3"/>
    <dgm:cxn modelId="{F888AEB7-740B-4BFB-9A4D-A811FA6086AA}" type="presParOf" srcId="{8F9FCED3-5A34-4FF2-BF64-5CF91A728B0B}" destId="{065A033B-A793-464D-8C66-34BE1FBCCFEF}" srcOrd="3" destOrd="0" presId="urn:microsoft.com/office/officeart/2005/8/layout/lProcess3"/>
    <dgm:cxn modelId="{D37E168B-99E9-437D-BEC8-C4F73FE0E8C9}" type="presParOf" srcId="{8F9FCED3-5A34-4FF2-BF64-5CF91A728B0B}" destId="{7C1D8CD9-FB0D-49E6-AB22-9699CC6420F0}" srcOrd="4" destOrd="0" presId="urn:microsoft.com/office/officeart/2005/8/layout/lProcess3"/>
    <dgm:cxn modelId="{11BA72AA-5EE6-49C2-B0BB-F7F667C81BBF}" type="presParOf" srcId="{8F9FCED3-5A34-4FF2-BF64-5CF91A728B0B}" destId="{D8127F9A-420F-4593-AD9D-DF396644B499}" srcOrd="5" destOrd="0" presId="urn:microsoft.com/office/officeart/2005/8/layout/lProcess3"/>
    <dgm:cxn modelId="{0A765BE1-60FE-404C-9133-052B70E20A41}" type="presParOf" srcId="{8F9FCED3-5A34-4FF2-BF64-5CF91A728B0B}" destId="{977F8477-080A-4966-9261-711DA82768D3}" srcOrd="6" destOrd="0" presId="urn:microsoft.com/office/officeart/2005/8/layout/lProcess3"/>
    <dgm:cxn modelId="{E5287DB2-9B7E-4371-BA5F-4FB352591815}" type="presParOf" srcId="{9A8B700A-07D2-423D-830C-92677E40FB98}" destId="{2529ED7E-DEEA-44BC-AC13-A4AA95453422}" srcOrd="1" destOrd="0" presId="urn:microsoft.com/office/officeart/2005/8/layout/lProcess3"/>
    <dgm:cxn modelId="{E5AA7714-11D6-4CC5-A3B2-3334A029475D}" type="presParOf" srcId="{9A8B700A-07D2-423D-830C-92677E40FB98}" destId="{BAAA8D2B-EAA9-4E3D-803B-B11F5249C9CA}" srcOrd="2" destOrd="0" presId="urn:microsoft.com/office/officeart/2005/8/layout/lProcess3"/>
    <dgm:cxn modelId="{4CAB3A83-85A0-42AF-9946-19178F2FE9DC}" type="presParOf" srcId="{BAAA8D2B-EAA9-4E3D-803B-B11F5249C9CA}" destId="{5051CE4B-9BBE-4249-89D5-1CFC2206F9F0}" srcOrd="0" destOrd="0" presId="urn:microsoft.com/office/officeart/2005/8/layout/lProcess3"/>
    <dgm:cxn modelId="{CE1D3ADC-A613-4A92-B4F7-15B25A6F532E}" type="presParOf" srcId="{BAAA8D2B-EAA9-4E3D-803B-B11F5249C9CA}" destId="{4908ACCC-D975-4E39-B553-0BCAFA2F022A}" srcOrd="1" destOrd="0" presId="urn:microsoft.com/office/officeart/2005/8/layout/lProcess3"/>
    <dgm:cxn modelId="{11C1142D-B684-4C55-A462-B535079D3937}" type="presParOf" srcId="{BAAA8D2B-EAA9-4E3D-803B-B11F5249C9CA}" destId="{6342F57F-A19E-49DB-A6E1-391E07B01B58}" srcOrd="2" destOrd="0" presId="urn:microsoft.com/office/officeart/2005/8/layout/lProcess3"/>
    <dgm:cxn modelId="{B1D08D6D-6CCB-413E-9572-40CBAAC53EB0}" type="presParOf" srcId="{BAAA8D2B-EAA9-4E3D-803B-B11F5249C9CA}" destId="{2665CED2-18A9-48A7-8591-C897FC663230}" srcOrd="3" destOrd="0" presId="urn:microsoft.com/office/officeart/2005/8/layout/lProcess3"/>
    <dgm:cxn modelId="{DFFAA7D1-C0B4-435F-A9BE-3FE6E0D6F238}" type="presParOf" srcId="{BAAA8D2B-EAA9-4E3D-803B-B11F5249C9CA}" destId="{057D446E-8091-4DD0-8750-315A4939B2AF}" srcOrd="4" destOrd="0" presId="urn:microsoft.com/office/officeart/2005/8/layout/lProcess3"/>
    <dgm:cxn modelId="{E826AE18-09C3-4432-8B11-9AB3D37DB915}" type="presParOf" srcId="{BAAA8D2B-EAA9-4E3D-803B-B11F5249C9CA}" destId="{F2C2E03C-7C52-40AD-817E-FFB811B7B5AD}" srcOrd="5" destOrd="0" presId="urn:microsoft.com/office/officeart/2005/8/layout/lProcess3"/>
    <dgm:cxn modelId="{215C35FD-3077-48F7-B37F-EA44FBBA08A5}" type="presParOf" srcId="{BAAA8D2B-EAA9-4E3D-803B-B11F5249C9CA}" destId="{E4DFCB18-319C-4DD8-9125-2F27A6F0C981}" srcOrd="6" destOrd="0" presId="urn:microsoft.com/office/officeart/2005/8/layout/lProcess3"/>
    <dgm:cxn modelId="{1A3378B2-C104-4FFA-A7CD-4F69D0AEE25C}" type="presParOf" srcId="{9A8B700A-07D2-423D-830C-92677E40FB98}" destId="{664B3824-8A24-4BBB-9150-E374DF5A3A62}" srcOrd="3" destOrd="0" presId="urn:microsoft.com/office/officeart/2005/8/layout/lProcess3"/>
    <dgm:cxn modelId="{CDF5A18C-7B09-4316-A236-8D428891EF70}" type="presParOf" srcId="{9A8B700A-07D2-423D-830C-92677E40FB98}" destId="{5BA6EE65-C78A-4DE2-B433-A982808CD08F}" srcOrd="4" destOrd="0" presId="urn:microsoft.com/office/officeart/2005/8/layout/lProcess3"/>
    <dgm:cxn modelId="{521534EA-E7B7-4606-AB1A-1FD7401C9ED6}" type="presParOf" srcId="{5BA6EE65-C78A-4DE2-B433-A982808CD08F}" destId="{0B2D98F0-A54B-408A-A721-E69B5EDD4102}" srcOrd="0" destOrd="0" presId="urn:microsoft.com/office/officeart/2005/8/layout/lProcess3"/>
    <dgm:cxn modelId="{F0B944A6-B4EE-4D54-8D1B-DE68A6C97D3F}" type="presParOf" srcId="{5BA6EE65-C78A-4DE2-B433-A982808CD08F}" destId="{B513DA0E-2EF2-4AF5-B8DD-D3C856B4DB99}" srcOrd="1" destOrd="0" presId="urn:microsoft.com/office/officeart/2005/8/layout/lProcess3"/>
    <dgm:cxn modelId="{C0D0B792-96AC-4A86-A8F9-E6E91A88FBC0}" type="presParOf" srcId="{5BA6EE65-C78A-4DE2-B433-A982808CD08F}" destId="{427CE87C-3876-423F-9452-BF99F051F135}" srcOrd="2" destOrd="0" presId="urn:microsoft.com/office/officeart/2005/8/layout/lProcess3"/>
    <dgm:cxn modelId="{0320F667-5E39-4124-8011-8DF0DD7B2BA1}" type="presParOf" srcId="{5BA6EE65-C78A-4DE2-B433-A982808CD08F}" destId="{136F414D-E990-41AA-A326-E1104D629BB1}" srcOrd="3" destOrd="0" presId="urn:microsoft.com/office/officeart/2005/8/layout/lProcess3"/>
    <dgm:cxn modelId="{82379FAC-93D1-41E6-8EF9-211281F09973}" type="presParOf" srcId="{5BA6EE65-C78A-4DE2-B433-A982808CD08F}" destId="{F4E3DEF6-0570-44FD-AE32-85E69F6D550B}" srcOrd="4" destOrd="0" presId="urn:microsoft.com/office/officeart/2005/8/layout/lProcess3"/>
    <dgm:cxn modelId="{BE0DC92D-CDF6-4239-8762-0806A0148E93}" type="presParOf" srcId="{5BA6EE65-C78A-4DE2-B433-A982808CD08F}" destId="{866737B6-6F14-433A-9B72-F78DDE0047F7}" srcOrd="5" destOrd="0" presId="urn:microsoft.com/office/officeart/2005/8/layout/lProcess3"/>
    <dgm:cxn modelId="{1DFFFC57-8B6C-4A2A-A2F4-5B17083CC693}" type="presParOf" srcId="{5BA6EE65-C78A-4DE2-B433-A982808CD08F}" destId="{8EE8F8BF-23DB-4148-9346-291DAEA9F733}" srcOrd="6" destOrd="0" presId="urn:microsoft.com/office/officeart/2005/8/layout/lProcess3"/>
    <dgm:cxn modelId="{BE169A8E-73E6-4D06-80A9-E59C61151E10}" type="presParOf" srcId="{9A8B700A-07D2-423D-830C-92677E40FB98}" destId="{94C5EEE1-0F89-4327-83B2-63B7B196CFFE}" srcOrd="5" destOrd="0" presId="urn:microsoft.com/office/officeart/2005/8/layout/lProcess3"/>
    <dgm:cxn modelId="{2BF64142-7E53-4D7C-B791-E1D0B4F7B906}" type="presParOf" srcId="{9A8B700A-07D2-423D-830C-92677E40FB98}" destId="{7B5F4881-5B26-44F4-A04F-6A7B0B39EC40}" srcOrd="6" destOrd="0" presId="urn:microsoft.com/office/officeart/2005/8/layout/lProcess3"/>
    <dgm:cxn modelId="{64997987-4C32-4833-8406-4A68EFC9BA32}" type="presParOf" srcId="{7B5F4881-5B26-44F4-A04F-6A7B0B39EC40}" destId="{09C39FD9-0BB0-413A-9FD7-2FD5D94C67CE}" srcOrd="0" destOrd="0" presId="urn:microsoft.com/office/officeart/2005/8/layout/lProcess3"/>
    <dgm:cxn modelId="{0749C4E0-DD27-4ABB-96CC-22062B556325}" type="presParOf" srcId="{7B5F4881-5B26-44F4-A04F-6A7B0B39EC40}" destId="{F3ABD2BA-DB31-44C8-B449-102F4D39CECE}" srcOrd="1" destOrd="0" presId="urn:microsoft.com/office/officeart/2005/8/layout/lProcess3"/>
    <dgm:cxn modelId="{67FF1DD4-F7FC-4674-906D-4C35B3913B61}" type="presParOf" srcId="{7B5F4881-5B26-44F4-A04F-6A7B0B39EC40}" destId="{32580232-93A7-443D-B9AD-AA202CAB45B7}" srcOrd="2" destOrd="0" presId="urn:microsoft.com/office/officeart/2005/8/layout/lProcess3"/>
    <dgm:cxn modelId="{44E6B4A3-820E-47FB-8388-E236B59A8565}" type="presParOf" srcId="{7B5F4881-5B26-44F4-A04F-6A7B0B39EC40}" destId="{3B7A5494-1CCA-465C-BF6D-9F33D1943AEA}" srcOrd="3" destOrd="0" presId="urn:microsoft.com/office/officeart/2005/8/layout/lProcess3"/>
    <dgm:cxn modelId="{1A4F4E56-5278-474A-A0DA-73E682A80190}" type="presParOf" srcId="{7B5F4881-5B26-44F4-A04F-6A7B0B39EC40}" destId="{022A7D49-1DDB-4A8A-86FC-B962BB9E8094}" srcOrd="4" destOrd="0" presId="urn:microsoft.com/office/officeart/2005/8/layout/lProcess3"/>
    <dgm:cxn modelId="{02F10798-970C-4596-B614-84D50D0266CD}" type="presParOf" srcId="{7B5F4881-5B26-44F4-A04F-6A7B0B39EC40}" destId="{1F0C572A-EFA3-4031-B989-675A73430701}" srcOrd="5" destOrd="0" presId="urn:microsoft.com/office/officeart/2005/8/layout/lProcess3"/>
    <dgm:cxn modelId="{8C2E579A-2EF2-4809-AFB1-5811E9721589}" type="presParOf" srcId="{7B5F4881-5B26-44F4-A04F-6A7B0B39EC40}" destId="{87505851-1414-4612-AB0D-14E9BC1F829B}" srcOrd="6" destOrd="0" presId="urn:microsoft.com/office/officeart/2005/8/layout/l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65C71F-C563-4370-844D-6FC7E83F9062}"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sv-SE"/>
        </a:p>
      </dgm:t>
    </dgm:pt>
    <dgm:pt modelId="{9CDC3506-3F52-4BFF-AC96-E58F9473464F}">
      <dgm:prSet phldrT="[Text]" custT="1"/>
      <dgm:spPr/>
      <dgm:t>
        <a:bodyPr/>
        <a:lstStyle/>
        <a:p>
          <a:r>
            <a:rPr lang="sv-SE" sz="1800" dirty="0"/>
            <a:t>Tillsyn dag</a:t>
          </a:r>
          <a:r>
            <a:rPr lang="sv-SE" sz="1800" dirty="0">
              <a:latin typeface="Work Sans"/>
            </a:rPr>
            <a:t> </a:t>
          </a:r>
          <a:endParaRPr lang="sv-SE" sz="1800" dirty="0"/>
        </a:p>
      </dgm:t>
    </dgm:pt>
    <dgm:pt modelId="{DE60444B-A926-4439-AE22-6B9E4A42D9E1}" type="parTrans" cxnId="{61650EA7-93D2-443C-B51E-446E2B42ECCE}">
      <dgm:prSet/>
      <dgm:spPr/>
      <dgm:t>
        <a:bodyPr/>
        <a:lstStyle/>
        <a:p>
          <a:endParaRPr lang="sv-SE" sz="2000"/>
        </a:p>
      </dgm:t>
    </dgm:pt>
    <dgm:pt modelId="{B717DF3A-6E19-4351-A80F-EEDA34944B06}" type="sibTrans" cxnId="{61650EA7-93D2-443C-B51E-446E2B42ECCE}">
      <dgm:prSet/>
      <dgm:spPr/>
      <dgm:t>
        <a:bodyPr/>
        <a:lstStyle/>
        <a:p>
          <a:endParaRPr lang="sv-SE" sz="2000"/>
        </a:p>
      </dgm:t>
    </dgm:pt>
    <dgm:pt modelId="{E6BAAF29-3BDE-4F0E-92E1-81502B797939}">
      <dgm:prSet phldrT="[Text]" custT="1"/>
      <dgm:spPr/>
      <dgm:t>
        <a:bodyPr/>
        <a:lstStyle/>
        <a:p>
          <a:r>
            <a:rPr lang="sv-SE" sz="1400" dirty="0"/>
            <a:t>Vid behov</a:t>
          </a:r>
        </a:p>
      </dgm:t>
    </dgm:pt>
    <dgm:pt modelId="{749CB442-0701-4CC0-BAEF-7F755BBA1BED}" type="parTrans" cxnId="{8AD67C5E-50B1-436A-81D2-8581E3F18A42}">
      <dgm:prSet/>
      <dgm:spPr/>
      <dgm:t>
        <a:bodyPr/>
        <a:lstStyle/>
        <a:p>
          <a:endParaRPr lang="sv-SE" sz="2000"/>
        </a:p>
      </dgm:t>
    </dgm:pt>
    <dgm:pt modelId="{AC0ED382-38AF-4E28-905D-CB4606E55851}" type="sibTrans" cxnId="{8AD67C5E-50B1-436A-81D2-8581E3F18A42}">
      <dgm:prSet/>
      <dgm:spPr/>
      <dgm:t>
        <a:bodyPr/>
        <a:lstStyle/>
        <a:p>
          <a:endParaRPr lang="sv-SE" sz="2000"/>
        </a:p>
      </dgm:t>
    </dgm:pt>
    <dgm:pt modelId="{68A437FC-CD7D-4202-AB97-920E0619D439}">
      <dgm:prSet phldrT="[Text]" custT="1"/>
      <dgm:spPr/>
      <dgm:t>
        <a:bodyPr/>
        <a:lstStyle/>
        <a:p>
          <a:r>
            <a:rPr lang="sv-SE" sz="1800" dirty="0"/>
            <a:t>Fönsterputs</a:t>
          </a:r>
        </a:p>
      </dgm:t>
    </dgm:pt>
    <dgm:pt modelId="{65BB16D0-421B-4B76-8C56-B2737B714E86}" type="parTrans" cxnId="{FAB0FE6F-D554-47C7-8DE6-E5DAA1599FEC}">
      <dgm:prSet/>
      <dgm:spPr/>
      <dgm:t>
        <a:bodyPr/>
        <a:lstStyle/>
        <a:p>
          <a:endParaRPr lang="sv-SE" sz="2000"/>
        </a:p>
      </dgm:t>
    </dgm:pt>
    <dgm:pt modelId="{639C69C6-254E-4BAB-B4E6-50306A626E70}" type="sibTrans" cxnId="{FAB0FE6F-D554-47C7-8DE6-E5DAA1599FEC}">
      <dgm:prSet/>
      <dgm:spPr/>
      <dgm:t>
        <a:bodyPr/>
        <a:lstStyle/>
        <a:p>
          <a:endParaRPr lang="sv-SE" sz="2000"/>
        </a:p>
      </dgm:t>
    </dgm:pt>
    <dgm:pt modelId="{481C92A5-1505-4A92-AC9E-2CE47CED0B4E}">
      <dgm:prSet phldrT="[Text]" custT="1"/>
      <dgm:spPr/>
      <dgm:t>
        <a:bodyPr/>
        <a:lstStyle/>
        <a:p>
          <a:r>
            <a:rPr lang="sv-SE" sz="1400" dirty="0"/>
            <a:t>2 gånger/år</a:t>
          </a:r>
        </a:p>
      </dgm:t>
    </dgm:pt>
    <dgm:pt modelId="{9FE98400-704E-4A72-9F60-29AF09DFD1AC}" type="parTrans" cxnId="{D3589E43-040F-4E79-923A-1D1E23E19A14}">
      <dgm:prSet/>
      <dgm:spPr/>
      <dgm:t>
        <a:bodyPr/>
        <a:lstStyle/>
        <a:p>
          <a:endParaRPr lang="sv-SE" sz="2000"/>
        </a:p>
      </dgm:t>
    </dgm:pt>
    <dgm:pt modelId="{5ADC38D8-71CE-4224-9156-77309D2F4358}" type="sibTrans" cxnId="{D3589E43-040F-4E79-923A-1D1E23E19A14}">
      <dgm:prSet/>
      <dgm:spPr/>
      <dgm:t>
        <a:bodyPr/>
        <a:lstStyle/>
        <a:p>
          <a:endParaRPr lang="sv-SE" sz="2000"/>
        </a:p>
      </dgm:t>
    </dgm:pt>
    <dgm:pt modelId="{0248E427-A5F1-4A1D-BD79-87CD966E9140}">
      <dgm:prSet phldrT="[Text]" custT="1"/>
      <dgm:spPr/>
      <dgm:t>
        <a:bodyPr/>
        <a:lstStyle/>
        <a:p>
          <a:r>
            <a:rPr lang="sv-SE" sz="1400" dirty="0"/>
            <a:t>Insatsen tas bort</a:t>
          </a:r>
        </a:p>
      </dgm:t>
    </dgm:pt>
    <dgm:pt modelId="{E746437C-2362-4C2C-9236-8F224C7342BB}" type="parTrans" cxnId="{5EFE33AE-3638-455C-B5B6-099704794C8F}">
      <dgm:prSet/>
      <dgm:spPr/>
      <dgm:t>
        <a:bodyPr/>
        <a:lstStyle/>
        <a:p>
          <a:endParaRPr lang="sv-SE" sz="2000"/>
        </a:p>
      </dgm:t>
    </dgm:pt>
    <dgm:pt modelId="{D6F3095F-79BE-4675-9087-8AD9E3E759E3}" type="sibTrans" cxnId="{5EFE33AE-3638-455C-B5B6-099704794C8F}">
      <dgm:prSet/>
      <dgm:spPr/>
      <dgm:t>
        <a:bodyPr/>
        <a:lstStyle/>
        <a:p>
          <a:endParaRPr lang="sv-SE" sz="2000"/>
        </a:p>
      </dgm:t>
    </dgm:pt>
    <dgm:pt modelId="{6F7A9D6F-EA19-471E-A18C-6BEEF2EB44B2}">
      <dgm:prSet custT="1"/>
      <dgm:spPr/>
      <dgm:t>
        <a:bodyPr/>
        <a:lstStyle/>
        <a:p>
          <a:r>
            <a:rPr lang="sv-SE" sz="1400" dirty="0"/>
            <a:t>Används ej om trygghetslarm finns med förmåga att påkalla hjälp</a:t>
          </a:r>
        </a:p>
      </dgm:t>
    </dgm:pt>
    <dgm:pt modelId="{4EEFCE04-8F9A-436C-BE95-E31603EE2B7C}" type="parTrans" cxnId="{6D31770B-8C7A-41A6-A381-23897248A438}">
      <dgm:prSet/>
      <dgm:spPr/>
      <dgm:t>
        <a:bodyPr/>
        <a:lstStyle/>
        <a:p>
          <a:endParaRPr lang="sv-SE" sz="2000"/>
        </a:p>
      </dgm:t>
    </dgm:pt>
    <dgm:pt modelId="{9B62C609-7EB0-481F-82DE-C04E1D57ACE9}" type="sibTrans" cxnId="{6D31770B-8C7A-41A6-A381-23897248A438}">
      <dgm:prSet/>
      <dgm:spPr/>
      <dgm:t>
        <a:bodyPr/>
        <a:lstStyle/>
        <a:p>
          <a:endParaRPr lang="sv-SE" sz="2000"/>
        </a:p>
      </dgm:t>
    </dgm:pt>
    <dgm:pt modelId="{E51EFECB-9D27-4519-95C9-7DA0197F03A8}">
      <dgm:prSet custT="1"/>
      <dgm:spPr/>
      <dgm:t>
        <a:bodyPr/>
        <a:lstStyle/>
        <a:p>
          <a:r>
            <a:rPr lang="sv-SE" sz="1400" dirty="0"/>
            <a:t>Genom förslag värnar vi om våra resurser</a:t>
          </a:r>
        </a:p>
      </dgm:t>
    </dgm:pt>
    <dgm:pt modelId="{8F32FB54-8E30-4E3B-97AC-46C9FBE861E1}" type="parTrans" cxnId="{ED7C4271-6646-4DDD-AC0E-CCCFA584F237}">
      <dgm:prSet/>
      <dgm:spPr/>
      <dgm:t>
        <a:bodyPr/>
        <a:lstStyle/>
        <a:p>
          <a:endParaRPr lang="sv-SE"/>
        </a:p>
      </dgm:t>
    </dgm:pt>
    <dgm:pt modelId="{FE3BC48B-05F0-4993-9D1F-7E8DC76F2B5D}" type="sibTrans" cxnId="{ED7C4271-6646-4DDD-AC0E-CCCFA584F237}">
      <dgm:prSet/>
      <dgm:spPr/>
      <dgm:t>
        <a:bodyPr/>
        <a:lstStyle/>
        <a:p>
          <a:endParaRPr lang="sv-SE"/>
        </a:p>
      </dgm:t>
    </dgm:pt>
    <dgm:pt modelId="{36C91233-6CBB-434F-91B5-CBF41E32AA78}">
      <dgm:prSet phldrT="[Text]" custT="1"/>
      <dgm:spPr/>
      <dgm:t>
        <a:bodyPr/>
        <a:lstStyle/>
        <a:p>
          <a:r>
            <a:rPr lang="sv-SE" sz="1400" dirty="0"/>
            <a:t>Bedöms ej längre ligga inom ram för skälig levnadsnivå </a:t>
          </a:r>
        </a:p>
      </dgm:t>
    </dgm:pt>
    <dgm:pt modelId="{459221F4-05AE-4C70-9093-889FDF0CEDEA}" type="parTrans" cxnId="{BC388C6A-69FB-457D-9EBF-8F7B411BAEFD}">
      <dgm:prSet/>
      <dgm:spPr/>
      <dgm:t>
        <a:bodyPr/>
        <a:lstStyle/>
        <a:p>
          <a:endParaRPr lang="sv-SE"/>
        </a:p>
      </dgm:t>
    </dgm:pt>
    <dgm:pt modelId="{D0189A53-C56D-4C9D-9AD8-853E2A1C6FC8}" type="sibTrans" cxnId="{BC388C6A-69FB-457D-9EBF-8F7B411BAEFD}">
      <dgm:prSet/>
      <dgm:spPr/>
      <dgm:t>
        <a:bodyPr/>
        <a:lstStyle/>
        <a:p>
          <a:endParaRPr lang="sv-SE"/>
        </a:p>
      </dgm:t>
    </dgm:pt>
    <dgm:pt modelId="{7E09726F-E119-41C0-82B7-1B38186C9B4C}">
      <dgm:prSet phldr="0" custT="1"/>
      <dgm:spPr/>
      <dgm:t>
        <a:bodyPr/>
        <a:lstStyle/>
        <a:p>
          <a:pPr rtl="0"/>
          <a:r>
            <a:rPr lang="sv-SE" sz="1400" dirty="0">
              <a:solidFill>
                <a:schemeClr val="tx1"/>
              </a:solidFill>
              <a:latin typeface="+mn-lt"/>
              <a:cs typeface="Calibri"/>
            </a:rPr>
            <a:t>Använda digitala lösningar eller hänvisa till annan huvudmans ansvar</a:t>
          </a:r>
          <a:endParaRPr lang="sv-SE" sz="1400" dirty="0">
            <a:solidFill>
              <a:schemeClr val="tx1"/>
            </a:solidFill>
            <a:latin typeface="+mn-lt"/>
          </a:endParaRPr>
        </a:p>
      </dgm:t>
    </dgm:pt>
    <dgm:pt modelId="{E35E446A-4D89-49C8-AD1D-5FF09A1C60D4}" type="parTrans" cxnId="{0406EC27-30E9-4429-8C3F-C638FF57C354}">
      <dgm:prSet/>
      <dgm:spPr/>
      <dgm:t>
        <a:bodyPr/>
        <a:lstStyle/>
        <a:p>
          <a:endParaRPr lang="sv-SE"/>
        </a:p>
      </dgm:t>
    </dgm:pt>
    <dgm:pt modelId="{F73B3068-6FE9-400F-BD00-7D663F7BF89D}" type="sibTrans" cxnId="{0406EC27-30E9-4429-8C3F-C638FF57C354}">
      <dgm:prSet/>
      <dgm:spPr/>
      <dgm:t>
        <a:bodyPr/>
        <a:lstStyle/>
        <a:p>
          <a:endParaRPr lang="sv-SE"/>
        </a:p>
      </dgm:t>
    </dgm:pt>
    <dgm:pt modelId="{9D4F4BD9-86C6-4ACF-9DF9-D1BD27145D8A}">
      <dgm:prSet phldr="0" custT="1"/>
      <dgm:spPr/>
      <dgm:t>
        <a:bodyPr/>
        <a:lstStyle/>
        <a:p>
          <a:pPr rtl="0"/>
          <a:r>
            <a:rPr lang="sv-SE" sz="1800" dirty="0">
              <a:solidFill>
                <a:schemeClr val="bg1"/>
              </a:solidFill>
              <a:latin typeface="+mj-lt"/>
              <a:cs typeface="Calibri"/>
            </a:rPr>
            <a:t>Ledsagning</a:t>
          </a:r>
          <a:r>
            <a:rPr lang="sv-SE" sz="1800" dirty="0">
              <a:solidFill>
                <a:srgbClr val="444444"/>
              </a:solidFill>
              <a:latin typeface="Calibri"/>
              <a:cs typeface="Calibri"/>
            </a:rPr>
            <a:t> </a:t>
          </a:r>
          <a:endParaRPr lang="en-US" sz="1800" dirty="0">
            <a:solidFill>
              <a:srgbClr val="444444"/>
            </a:solidFill>
            <a:latin typeface="Calibri"/>
            <a:cs typeface="Calibri"/>
          </a:endParaRPr>
        </a:p>
      </dgm:t>
    </dgm:pt>
    <dgm:pt modelId="{2AC93344-1ECB-44F3-A9ED-149B038BE006}" type="parTrans" cxnId="{2FB848C8-65E8-4777-A91C-6D750123E0C9}">
      <dgm:prSet/>
      <dgm:spPr/>
      <dgm:t>
        <a:bodyPr/>
        <a:lstStyle/>
        <a:p>
          <a:endParaRPr lang="sv-SE"/>
        </a:p>
      </dgm:t>
    </dgm:pt>
    <dgm:pt modelId="{56B3C5C7-F854-4475-8E5B-7DF680DACD29}" type="sibTrans" cxnId="{2FB848C8-65E8-4777-A91C-6D750123E0C9}">
      <dgm:prSet/>
      <dgm:spPr/>
      <dgm:t>
        <a:bodyPr/>
        <a:lstStyle/>
        <a:p>
          <a:endParaRPr lang="sv-SE"/>
        </a:p>
      </dgm:t>
    </dgm:pt>
    <dgm:pt modelId="{4D8C7F15-5BAC-473D-86E1-0ADAD8DB1525}">
      <dgm:prSet phldr="0" custT="1"/>
      <dgm:spPr/>
      <dgm:t>
        <a:bodyPr/>
        <a:lstStyle/>
        <a:p>
          <a:r>
            <a:rPr lang="sv-SE" sz="1400" dirty="0">
              <a:solidFill>
                <a:schemeClr val="tx1"/>
              </a:solidFill>
              <a:latin typeface="+mn-lt"/>
              <a:cs typeface="Calibri"/>
            </a:rPr>
            <a:t>Upp till 10 tim/mån</a:t>
          </a:r>
          <a:endParaRPr lang="en-US" sz="1400" dirty="0">
            <a:solidFill>
              <a:schemeClr val="tx1"/>
            </a:solidFill>
            <a:latin typeface="+mn-lt"/>
            <a:cs typeface="Calibri"/>
          </a:endParaRPr>
        </a:p>
      </dgm:t>
    </dgm:pt>
    <dgm:pt modelId="{EB58620E-D329-4D85-9F79-F2F2FB3E0FC7}" type="parTrans" cxnId="{9FF59813-E219-4F17-8BC6-E498E78FAFFE}">
      <dgm:prSet/>
      <dgm:spPr/>
      <dgm:t>
        <a:bodyPr/>
        <a:lstStyle/>
        <a:p>
          <a:endParaRPr lang="sv-SE"/>
        </a:p>
      </dgm:t>
    </dgm:pt>
    <dgm:pt modelId="{6B7DEDE5-ED5F-423A-9A1B-5939463AD5A2}" type="sibTrans" cxnId="{9FF59813-E219-4F17-8BC6-E498E78FAFFE}">
      <dgm:prSet/>
      <dgm:spPr/>
      <dgm:t>
        <a:bodyPr/>
        <a:lstStyle/>
        <a:p>
          <a:endParaRPr lang="sv-SE"/>
        </a:p>
      </dgm:t>
    </dgm:pt>
    <dgm:pt modelId="{184549DA-DA03-4D73-91F6-0C25F6B45116}">
      <dgm:prSet phldr="0" custT="1"/>
      <dgm:spPr/>
      <dgm:t>
        <a:bodyPr/>
        <a:lstStyle/>
        <a:p>
          <a:r>
            <a:rPr lang="sv-SE" sz="1400" dirty="0">
              <a:solidFill>
                <a:schemeClr val="tx1"/>
              </a:solidFill>
              <a:latin typeface="+mn-lt"/>
              <a:cs typeface="Calibri"/>
            </a:rPr>
            <a:t>Upp till 5 tim/mån (förfrågan vid varje tillfälle)</a:t>
          </a:r>
          <a:endParaRPr lang="en-US" sz="1400" dirty="0">
            <a:solidFill>
              <a:schemeClr val="tx1"/>
            </a:solidFill>
            <a:latin typeface="+mn-lt"/>
            <a:cs typeface="Calibri"/>
          </a:endParaRPr>
        </a:p>
      </dgm:t>
    </dgm:pt>
    <dgm:pt modelId="{8F74472B-68E6-4A4C-AE2F-A1A66E6B476E}" type="parTrans" cxnId="{F7830FC3-E9A2-4EA4-A827-4089A3EAAA52}">
      <dgm:prSet/>
      <dgm:spPr/>
      <dgm:t>
        <a:bodyPr/>
        <a:lstStyle/>
        <a:p>
          <a:endParaRPr lang="sv-SE"/>
        </a:p>
      </dgm:t>
    </dgm:pt>
    <dgm:pt modelId="{3A574A6A-9FEB-4897-9031-E88A849FC4E2}" type="sibTrans" cxnId="{F7830FC3-E9A2-4EA4-A827-4089A3EAAA52}">
      <dgm:prSet/>
      <dgm:spPr/>
      <dgm:t>
        <a:bodyPr/>
        <a:lstStyle/>
        <a:p>
          <a:endParaRPr lang="sv-SE"/>
        </a:p>
      </dgm:t>
    </dgm:pt>
    <dgm:pt modelId="{9A8B700A-07D2-423D-830C-92677E40FB98}" type="pres">
      <dgm:prSet presAssocID="{DC65C71F-C563-4370-844D-6FC7E83F9062}" presName="Name0" presStyleCnt="0">
        <dgm:presLayoutVars>
          <dgm:chPref val="3"/>
          <dgm:dir/>
          <dgm:animLvl val="lvl"/>
          <dgm:resizeHandles/>
        </dgm:presLayoutVars>
      </dgm:prSet>
      <dgm:spPr/>
      <dgm:t>
        <a:bodyPr/>
        <a:lstStyle/>
        <a:p>
          <a:endParaRPr lang="sv-SE"/>
        </a:p>
      </dgm:t>
    </dgm:pt>
    <dgm:pt modelId="{E035140E-EDFF-44CE-A8F6-D2CAAF5E7BD6}" type="pres">
      <dgm:prSet presAssocID="{9D4F4BD9-86C6-4ACF-9DF9-D1BD27145D8A}" presName="horFlow" presStyleCnt="0"/>
      <dgm:spPr/>
    </dgm:pt>
    <dgm:pt modelId="{CB0F726E-C1D4-4C5A-B59A-ED4BC99CB26C}" type="pres">
      <dgm:prSet presAssocID="{9D4F4BD9-86C6-4ACF-9DF9-D1BD27145D8A}" presName="bigChev" presStyleLbl="node1" presStyleIdx="0" presStyleCnt="3"/>
      <dgm:spPr/>
      <dgm:t>
        <a:bodyPr/>
        <a:lstStyle/>
        <a:p>
          <a:endParaRPr lang="sv-SE"/>
        </a:p>
      </dgm:t>
    </dgm:pt>
    <dgm:pt modelId="{8001505D-5442-4F8D-B19E-EC6DAC6B48DE}" type="pres">
      <dgm:prSet presAssocID="{EB58620E-D329-4D85-9F79-F2F2FB3E0FC7}" presName="parTrans" presStyleCnt="0"/>
      <dgm:spPr/>
    </dgm:pt>
    <dgm:pt modelId="{F75F64FA-703E-4A16-BABE-AE1289F1F74B}" type="pres">
      <dgm:prSet presAssocID="{4D8C7F15-5BAC-473D-86E1-0ADAD8DB1525}" presName="node" presStyleLbl="alignAccFollowNode1" presStyleIdx="0" presStyleCnt="9">
        <dgm:presLayoutVars>
          <dgm:bulletEnabled val="1"/>
        </dgm:presLayoutVars>
      </dgm:prSet>
      <dgm:spPr/>
      <dgm:t>
        <a:bodyPr/>
        <a:lstStyle/>
        <a:p>
          <a:endParaRPr lang="sv-SE"/>
        </a:p>
      </dgm:t>
    </dgm:pt>
    <dgm:pt modelId="{830C6244-D0F0-456E-95C2-F0D11D709A07}" type="pres">
      <dgm:prSet presAssocID="{6B7DEDE5-ED5F-423A-9A1B-5939463AD5A2}" presName="sibTrans" presStyleCnt="0"/>
      <dgm:spPr/>
    </dgm:pt>
    <dgm:pt modelId="{69F49EBF-72EE-42A2-8168-41F005A12372}" type="pres">
      <dgm:prSet presAssocID="{184549DA-DA03-4D73-91F6-0C25F6B45116}" presName="node" presStyleLbl="alignAccFollowNode1" presStyleIdx="1" presStyleCnt="9">
        <dgm:presLayoutVars>
          <dgm:bulletEnabled val="1"/>
        </dgm:presLayoutVars>
      </dgm:prSet>
      <dgm:spPr/>
      <dgm:t>
        <a:bodyPr/>
        <a:lstStyle/>
        <a:p>
          <a:endParaRPr lang="sv-SE"/>
        </a:p>
      </dgm:t>
    </dgm:pt>
    <dgm:pt modelId="{690EA6AB-D272-4BC5-825A-EB51E990966D}" type="pres">
      <dgm:prSet presAssocID="{3A574A6A-9FEB-4897-9031-E88A849FC4E2}" presName="sibTrans" presStyleCnt="0"/>
      <dgm:spPr/>
    </dgm:pt>
    <dgm:pt modelId="{D69C58CB-F853-4E06-B34E-5773F8DC3B0E}" type="pres">
      <dgm:prSet presAssocID="{7E09726F-E119-41C0-82B7-1B38186C9B4C}" presName="node" presStyleLbl="alignAccFollowNode1" presStyleIdx="2" presStyleCnt="9" custScaleX="116994">
        <dgm:presLayoutVars>
          <dgm:bulletEnabled val="1"/>
        </dgm:presLayoutVars>
      </dgm:prSet>
      <dgm:spPr/>
      <dgm:t>
        <a:bodyPr/>
        <a:lstStyle/>
        <a:p>
          <a:endParaRPr lang="sv-SE"/>
        </a:p>
      </dgm:t>
    </dgm:pt>
    <dgm:pt modelId="{567D4A66-EE81-44C4-B075-5BEDC0CA4159}" type="pres">
      <dgm:prSet presAssocID="{9D4F4BD9-86C6-4ACF-9DF9-D1BD27145D8A}" presName="vSp" presStyleCnt="0"/>
      <dgm:spPr/>
    </dgm:pt>
    <dgm:pt modelId="{8F9FCED3-5A34-4FF2-BF64-5CF91A728B0B}" type="pres">
      <dgm:prSet presAssocID="{9CDC3506-3F52-4BFF-AC96-E58F9473464F}" presName="horFlow" presStyleCnt="0"/>
      <dgm:spPr/>
    </dgm:pt>
    <dgm:pt modelId="{9DC6A8FE-A9B1-460F-9DDA-383CD1D06C5E}" type="pres">
      <dgm:prSet presAssocID="{9CDC3506-3F52-4BFF-AC96-E58F9473464F}" presName="bigChev" presStyleLbl="node1" presStyleIdx="1" presStyleCnt="3"/>
      <dgm:spPr/>
      <dgm:t>
        <a:bodyPr/>
        <a:lstStyle/>
        <a:p>
          <a:endParaRPr lang="sv-SE"/>
        </a:p>
      </dgm:t>
    </dgm:pt>
    <dgm:pt modelId="{0D2982AD-B46A-4202-8788-FADBB92412D4}" type="pres">
      <dgm:prSet presAssocID="{749CB442-0701-4CC0-BAEF-7F755BBA1BED}" presName="parTrans" presStyleCnt="0"/>
      <dgm:spPr/>
    </dgm:pt>
    <dgm:pt modelId="{9643310D-7402-4185-A380-1D4E9ED45F8B}" type="pres">
      <dgm:prSet presAssocID="{E6BAAF29-3BDE-4F0E-92E1-81502B797939}" presName="node" presStyleLbl="alignAccFollowNode1" presStyleIdx="3" presStyleCnt="9">
        <dgm:presLayoutVars>
          <dgm:bulletEnabled val="1"/>
        </dgm:presLayoutVars>
      </dgm:prSet>
      <dgm:spPr/>
      <dgm:t>
        <a:bodyPr/>
        <a:lstStyle/>
        <a:p>
          <a:endParaRPr lang="sv-SE"/>
        </a:p>
      </dgm:t>
    </dgm:pt>
    <dgm:pt modelId="{0A2A3DD5-7AED-4109-BA66-2636F2A68955}" type="pres">
      <dgm:prSet presAssocID="{AC0ED382-38AF-4E28-905D-CB4606E55851}" presName="sibTrans" presStyleCnt="0"/>
      <dgm:spPr/>
    </dgm:pt>
    <dgm:pt modelId="{A68ADB0E-E9D2-4A0E-833F-4004D506218D}" type="pres">
      <dgm:prSet presAssocID="{6F7A9D6F-EA19-471E-A18C-6BEEF2EB44B2}" presName="node" presStyleLbl="alignAccFollowNode1" presStyleIdx="4" presStyleCnt="9">
        <dgm:presLayoutVars>
          <dgm:bulletEnabled val="1"/>
        </dgm:presLayoutVars>
      </dgm:prSet>
      <dgm:spPr/>
      <dgm:t>
        <a:bodyPr/>
        <a:lstStyle/>
        <a:p>
          <a:endParaRPr lang="sv-SE"/>
        </a:p>
      </dgm:t>
    </dgm:pt>
    <dgm:pt modelId="{EE5424FA-8045-4DCA-8A2F-7B001185CC26}" type="pres">
      <dgm:prSet presAssocID="{9B62C609-7EB0-481F-82DE-C04E1D57ACE9}" presName="sibTrans" presStyleCnt="0"/>
      <dgm:spPr/>
    </dgm:pt>
    <dgm:pt modelId="{55AE008F-5800-4F42-9122-B1CE44CB42C2}" type="pres">
      <dgm:prSet presAssocID="{E51EFECB-9D27-4519-95C9-7DA0197F03A8}" presName="node" presStyleLbl="alignAccFollowNode1" presStyleIdx="5" presStyleCnt="9" custScaleX="116293">
        <dgm:presLayoutVars>
          <dgm:bulletEnabled val="1"/>
        </dgm:presLayoutVars>
      </dgm:prSet>
      <dgm:spPr/>
      <dgm:t>
        <a:bodyPr/>
        <a:lstStyle/>
        <a:p>
          <a:endParaRPr lang="sv-SE"/>
        </a:p>
      </dgm:t>
    </dgm:pt>
    <dgm:pt modelId="{2529ED7E-DEEA-44BC-AC13-A4AA95453422}" type="pres">
      <dgm:prSet presAssocID="{9CDC3506-3F52-4BFF-AC96-E58F9473464F}" presName="vSp" presStyleCnt="0"/>
      <dgm:spPr/>
    </dgm:pt>
    <dgm:pt modelId="{5BA6EE65-C78A-4DE2-B433-A982808CD08F}" type="pres">
      <dgm:prSet presAssocID="{68A437FC-CD7D-4202-AB97-920E0619D439}" presName="horFlow" presStyleCnt="0"/>
      <dgm:spPr/>
    </dgm:pt>
    <dgm:pt modelId="{0B2D98F0-A54B-408A-A721-E69B5EDD4102}" type="pres">
      <dgm:prSet presAssocID="{68A437FC-CD7D-4202-AB97-920E0619D439}" presName="bigChev" presStyleLbl="node1" presStyleIdx="2" presStyleCnt="3"/>
      <dgm:spPr/>
      <dgm:t>
        <a:bodyPr/>
        <a:lstStyle/>
        <a:p>
          <a:endParaRPr lang="sv-SE"/>
        </a:p>
      </dgm:t>
    </dgm:pt>
    <dgm:pt modelId="{B513DA0E-2EF2-4AF5-B8DD-D3C856B4DB99}" type="pres">
      <dgm:prSet presAssocID="{9FE98400-704E-4A72-9F60-29AF09DFD1AC}" presName="parTrans" presStyleCnt="0"/>
      <dgm:spPr/>
    </dgm:pt>
    <dgm:pt modelId="{427CE87C-3876-423F-9452-BF99F051F135}" type="pres">
      <dgm:prSet presAssocID="{481C92A5-1505-4A92-AC9E-2CE47CED0B4E}" presName="node" presStyleLbl="alignAccFollowNode1" presStyleIdx="6" presStyleCnt="9">
        <dgm:presLayoutVars>
          <dgm:bulletEnabled val="1"/>
        </dgm:presLayoutVars>
      </dgm:prSet>
      <dgm:spPr/>
      <dgm:t>
        <a:bodyPr/>
        <a:lstStyle/>
        <a:p>
          <a:endParaRPr lang="sv-SE"/>
        </a:p>
      </dgm:t>
    </dgm:pt>
    <dgm:pt modelId="{136F414D-E990-41AA-A326-E1104D629BB1}" type="pres">
      <dgm:prSet presAssocID="{5ADC38D8-71CE-4224-9156-77309D2F4358}" presName="sibTrans" presStyleCnt="0"/>
      <dgm:spPr/>
    </dgm:pt>
    <dgm:pt modelId="{F4E3DEF6-0570-44FD-AE32-85E69F6D550B}" type="pres">
      <dgm:prSet presAssocID="{0248E427-A5F1-4A1D-BD79-87CD966E9140}" presName="node" presStyleLbl="alignAccFollowNode1" presStyleIdx="7" presStyleCnt="9">
        <dgm:presLayoutVars>
          <dgm:bulletEnabled val="1"/>
        </dgm:presLayoutVars>
      </dgm:prSet>
      <dgm:spPr/>
      <dgm:t>
        <a:bodyPr/>
        <a:lstStyle/>
        <a:p>
          <a:endParaRPr lang="sv-SE"/>
        </a:p>
      </dgm:t>
    </dgm:pt>
    <dgm:pt modelId="{C75C5F56-8978-40AE-84B9-1E9971D0742F}" type="pres">
      <dgm:prSet presAssocID="{D6F3095F-79BE-4675-9087-8AD9E3E759E3}" presName="sibTrans" presStyleCnt="0"/>
      <dgm:spPr/>
    </dgm:pt>
    <dgm:pt modelId="{1F66CAC7-D0FF-4067-AC3A-1A6B29AC9B9D}" type="pres">
      <dgm:prSet presAssocID="{36C91233-6CBB-434F-91B5-CBF41E32AA78}" presName="node" presStyleLbl="alignAccFollowNode1" presStyleIdx="8" presStyleCnt="9" custScaleX="119637">
        <dgm:presLayoutVars>
          <dgm:bulletEnabled val="1"/>
        </dgm:presLayoutVars>
      </dgm:prSet>
      <dgm:spPr/>
      <dgm:t>
        <a:bodyPr/>
        <a:lstStyle/>
        <a:p>
          <a:endParaRPr lang="sv-SE"/>
        </a:p>
      </dgm:t>
    </dgm:pt>
  </dgm:ptLst>
  <dgm:cxnLst>
    <dgm:cxn modelId="{5EFE33AE-3638-455C-B5B6-099704794C8F}" srcId="{68A437FC-CD7D-4202-AB97-920E0619D439}" destId="{0248E427-A5F1-4A1D-BD79-87CD966E9140}" srcOrd="1" destOrd="0" parTransId="{E746437C-2362-4C2C-9236-8F224C7342BB}" sibTransId="{D6F3095F-79BE-4675-9087-8AD9E3E759E3}"/>
    <dgm:cxn modelId="{F7830FC3-E9A2-4EA4-A827-4089A3EAAA52}" srcId="{9D4F4BD9-86C6-4ACF-9DF9-D1BD27145D8A}" destId="{184549DA-DA03-4D73-91F6-0C25F6B45116}" srcOrd="1" destOrd="0" parTransId="{8F74472B-68E6-4A4C-AE2F-A1A66E6B476E}" sibTransId="{3A574A6A-9FEB-4897-9031-E88A849FC4E2}"/>
    <dgm:cxn modelId="{8D86F7BF-78D5-4864-A80B-9AC86568591D}" type="presOf" srcId="{9CDC3506-3F52-4BFF-AC96-E58F9473464F}" destId="{9DC6A8FE-A9B1-460F-9DDA-383CD1D06C5E}" srcOrd="0" destOrd="0" presId="urn:microsoft.com/office/officeart/2005/8/layout/lProcess3"/>
    <dgm:cxn modelId="{2FB848C8-65E8-4777-A91C-6D750123E0C9}" srcId="{DC65C71F-C563-4370-844D-6FC7E83F9062}" destId="{9D4F4BD9-86C6-4ACF-9DF9-D1BD27145D8A}" srcOrd="0" destOrd="0" parTransId="{2AC93344-1ECB-44F3-A9ED-149B038BE006}" sibTransId="{56B3C5C7-F854-4475-8E5B-7DF680DACD29}"/>
    <dgm:cxn modelId="{9FF59813-E219-4F17-8BC6-E498E78FAFFE}" srcId="{9D4F4BD9-86C6-4ACF-9DF9-D1BD27145D8A}" destId="{4D8C7F15-5BAC-473D-86E1-0ADAD8DB1525}" srcOrd="0" destOrd="0" parTransId="{EB58620E-D329-4D85-9F79-F2F2FB3E0FC7}" sibTransId="{6B7DEDE5-ED5F-423A-9A1B-5939463AD5A2}"/>
    <dgm:cxn modelId="{F1863EA8-18E9-4C72-BC84-D8A821BC8924}" type="presOf" srcId="{36C91233-6CBB-434F-91B5-CBF41E32AA78}" destId="{1F66CAC7-D0FF-4067-AC3A-1A6B29AC9B9D}" srcOrd="0" destOrd="0" presId="urn:microsoft.com/office/officeart/2005/8/layout/lProcess3"/>
    <dgm:cxn modelId="{9D236D74-2A6E-4298-B67C-41FBD41CCD7D}" type="presOf" srcId="{0248E427-A5F1-4A1D-BD79-87CD966E9140}" destId="{F4E3DEF6-0570-44FD-AE32-85E69F6D550B}" srcOrd="0" destOrd="0" presId="urn:microsoft.com/office/officeart/2005/8/layout/lProcess3"/>
    <dgm:cxn modelId="{8AD67C5E-50B1-436A-81D2-8581E3F18A42}" srcId="{9CDC3506-3F52-4BFF-AC96-E58F9473464F}" destId="{E6BAAF29-3BDE-4F0E-92E1-81502B797939}" srcOrd="0" destOrd="0" parTransId="{749CB442-0701-4CC0-BAEF-7F755BBA1BED}" sibTransId="{AC0ED382-38AF-4E28-905D-CB4606E55851}"/>
    <dgm:cxn modelId="{6D31770B-8C7A-41A6-A381-23897248A438}" srcId="{9CDC3506-3F52-4BFF-AC96-E58F9473464F}" destId="{6F7A9D6F-EA19-471E-A18C-6BEEF2EB44B2}" srcOrd="1" destOrd="0" parTransId="{4EEFCE04-8F9A-436C-BE95-E31603EE2B7C}" sibTransId="{9B62C609-7EB0-481F-82DE-C04E1D57ACE9}"/>
    <dgm:cxn modelId="{8005CC8F-FAAD-49DD-BCF5-85A9FE53D916}" type="presOf" srcId="{184549DA-DA03-4D73-91F6-0C25F6B45116}" destId="{69F49EBF-72EE-42A2-8168-41F005A12372}" srcOrd="0" destOrd="0" presId="urn:microsoft.com/office/officeart/2005/8/layout/lProcess3"/>
    <dgm:cxn modelId="{A5CB572E-6BB6-4887-9868-562967A67C18}" type="presOf" srcId="{E6BAAF29-3BDE-4F0E-92E1-81502B797939}" destId="{9643310D-7402-4185-A380-1D4E9ED45F8B}" srcOrd="0" destOrd="0" presId="urn:microsoft.com/office/officeart/2005/8/layout/lProcess3"/>
    <dgm:cxn modelId="{BC388C6A-69FB-457D-9EBF-8F7B411BAEFD}" srcId="{68A437FC-CD7D-4202-AB97-920E0619D439}" destId="{36C91233-6CBB-434F-91B5-CBF41E32AA78}" srcOrd="2" destOrd="0" parTransId="{459221F4-05AE-4C70-9093-889FDF0CEDEA}" sibTransId="{D0189A53-C56D-4C9D-9AD8-853E2A1C6FC8}"/>
    <dgm:cxn modelId="{D3589E43-040F-4E79-923A-1D1E23E19A14}" srcId="{68A437FC-CD7D-4202-AB97-920E0619D439}" destId="{481C92A5-1505-4A92-AC9E-2CE47CED0B4E}" srcOrd="0" destOrd="0" parTransId="{9FE98400-704E-4A72-9F60-29AF09DFD1AC}" sibTransId="{5ADC38D8-71CE-4224-9156-77309D2F4358}"/>
    <dgm:cxn modelId="{FAB0FE6F-D554-47C7-8DE6-E5DAA1599FEC}" srcId="{DC65C71F-C563-4370-844D-6FC7E83F9062}" destId="{68A437FC-CD7D-4202-AB97-920E0619D439}" srcOrd="2" destOrd="0" parTransId="{65BB16D0-421B-4B76-8C56-B2737B714E86}" sibTransId="{639C69C6-254E-4BAB-B4E6-50306A626E70}"/>
    <dgm:cxn modelId="{57A2F821-5618-4561-B18B-C37438140012}" type="presOf" srcId="{4D8C7F15-5BAC-473D-86E1-0ADAD8DB1525}" destId="{F75F64FA-703E-4A16-BABE-AE1289F1F74B}" srcOrd="0" destOrd="0" presId="urn:microsoft.com/office/officeart/2005/8/layout/lProcess3"/>
    <dgm:cxn modelId="{ED7C4271-6646-4DDD-AC0E-CCCFA584F237}" srcId="{9CDC3506-3F52-4BFF-AC96-E58F9473464F}" destId="{E51EFECB-9D27-4519-95C9-7DA0197F03A8}" srcOrd="2" destOrd="0" parTransId="{8F32FB54-8E30-4E3B-97AC-46C9FBE861E1}" sibTransId="{FE3BC48B-05F0-4993-9D1F-7E8DC76F2B5D}"/>
    <dgm:cxn modelId="{21062108-EDED-45CF-92DC-D4F92289C130}" type="presOf" srcId="{E51EFECB-9D27-4519-95C9-7DA0197F03A8}" destId="{55AE008F-5800-4F42-9122-B1CE44CB42C2}" srcOrd="0" destOrd="0" presId="urn:microsoft.com/office/officeart/2005/8/layout/lProcess3"/>
    <dgm:cxn modelId="{6E74E6AC-D144-4CCB-B193-156CBEAD55A8}" type="presOf" srcId="{9D4F4BD9-86C6-4ACF-9DF9-D1BD27145D8A}" destId="{CB0F726E-C1D4-4C5A-B59A-ED4BC99CB26C}" srcOrd="0" destOrd="0" presId="urn:microsoft.com/office/officeart/2005/8/layout/lProcess3"/>
    <dgm:cxn modelId="{0406EC27-30E9-4429-8C3F-C638FF57C354}" srcId="{9D4F4BD9-86C6-4ACF-9DF9-D1BD27145D8A}" destId="{7E09726F-E119-41C0-82B7-1B38186C9B4C}" srcOrd="2" destOrd="0" parTransId="{E35E446A-4D89-49C8-AD1D-5FF09A1C60D4}" sibTransId="{F73B3068-6FE9-400F-BD00-7D663F7BF89D}"/>
    <dgm:cxn modelId="{29D60D08-6F5B-4F49-BED6-285856E91AD8}" type="presOf" srcId="{481C92A5-1505-4A92-AC9E-2CE47CED0B4E}" destId="{427CE87C-3876-423F-9452-BF99F051F135}" srcOrd="0" destOrd="0" presId="urn:microsoft.com/office/officeart/2005/8/layout/lProcess3"/>
    <dgm:cxn modelId="{A43F4273-63F1-466E-B57F-6087DF00A61F}" type="presOf" srcId="{DC65C71F-C563-4370-844D-6FC7E83F9062}" destId="{9A8B700A-07D2-423D-830C-92677E40FB98}" srcOrd="0" destOrd="0" presId="urn:microsoft.com/office/officeart/2005/8/layout/lProcess3"/>
    <dgm:cxn modelId="{92E7A41C-0256-43F0-85CE-5AD80F1F73A4}" type="presOf" srcId="{7E09726F-E119-41C0-82B7-1B38186C9B4C}" destId="{D69C58CB-F853-4E06-B34E-5773F8DC3B0E}" srcOrd="0" destOrd="0" presId="urn:microsoft.com/office/officeart/2005/8/layout/lProcess3"/>
    <dgm:cxn modelId="{35862763-9E50-4DB9-8391-AD5EA93E0FA2}" type="presOf" srcId="{68A437FC-CD7D-4202-AB97-920E0619D439}" destId="{0B2D98F0-A54B-408A-A721-E69B5EDD4102}" srcOrd="0" destOrd="0" presId="urn:microsoft.com/office/officeart/2005/8/layout/lProcess3"/>
    <dgm:cxn modelId="{61650EA7-93D2-443C-B51E-446E2B42ECCE}" srcId="{DC65C71F-C563-4370-844D-6FC7E83F9062}" destId="{9CDC3506-3F52-4BFF-AC96-E58F9473464F}" srcOrd="1" destOrd="0" parTransId="{DE60444B-A926-4439-AE22-6B9E4A42D9E1}" sibTransId="{B717DF3A-6E19-4351-A80F-EEDA34944B06}"/>
    <dgm:cxn modelId="{30F3C672-7BA4-40B5-B0A7-691550343AC5}" type="presOf" srcId="{6F7A9D6F-EA19-471E-A18C-6BEEF2EB44B2}" destId="{A68ADB0E-E9D2-4A0E-833F-4004D506218D}" srcOrd="0" destOrd="0" presId="urn:microsoft.com/office/officeart/2005/8/layout/lProcess3"/>
    <dgm:cxn modelId="{50556435-78DF-44E8-BF7B-A7E0F8190B59}" type="presParOf" srcId="{9A8B700A-07D2-423D-830C-92677E40FB98}" destId="{E035140E-EDFF-44CE-A8F6-D2CAAF5E7BD6}" srcOrd="0" destOrd="0" presId="urn:microsoft.com/office/officeart/2005/8/layout/lProcess3"/>
    <dgm:cxn modelId="{81BBE70E-6ECA-4DA4-A76B-ABDDB3695AF3}" type="presParOf" srcId="{E035140E-EDFF-44CE-A8F6-D2CAAF5E7BD6}" destId="{CB0F726E-C1D4-4C5A-B59A-ED4BC99CB26C}" srcOrd="0" destOrd="0" presId="urn:microsoft.com/office/officeart/2005/8/layout/lProcess3"/>
    <dgm:cxn modelId="{6E72DBF1-8828-407B-BDB5-C5ACC61D20FD}" type="presParOf" srcId="{E035140E-EDFF-44CE-A8F6-D2CAAF5E7BD6}" destId="{8001505D-5442-4F8D-B19E-EC6DAC6B48DE}" srcOrd="1" destOrd="0" presId="urn:microsoft.com/office/officeart/2005/8/layout/lProcess3"/>
    <dgm:cxn modelId="{DB0CC6AB-78A1-45AF-8CF4-B7698C5F65D4}" type="presParOf" srcId="{E035140E-EDFF-44CE-A8F6-D2CAAF5E7BD6}" destId="{F75F64FA-703E-4A16-BABE-AE1289F1F74B}" srcOrd="2" destOrd="0" presId="urn:microsoft.com/office/officeart/2005/8/layout/lProcess3"/>
    <dgm:cxn modelId="{2B35076C-B2E4-44BF-9290-CF9C96CBCF7E}" type="presParOf" srcId="{E035140E-EDFF-44CE-A8F6-D2CAAF5E7BD6}" destId="{830C6244-D0F0-456E-95C2-F0D11D709A07}" srcOrd="3" destOrd="0" presId="urn:microsoft.com/office/officeart/2005/8/layout/lProcess3"/>
    <dgm:cxn modelId="{2CF7DF27-B2B7-486B-806B-74B177E91C9E}" type="presParOf" srcId="{E035140E-EDFF-44CE-A8F6-D2CAAF5E7BD6}" destId="{69F49EBF-72EE-42A2-8168-41F005A12372}" srcOrd="4" destOrd="0" presId="urn:microsoft.com/office/officeart/2005/8/layout/lProcess3"/>
    <dgm:cxn modelId="{851B6BE5-68CE-46F1-A5FA-2642648DB7F0}" type="presParOf" srcId="{E035140E-EDFF-44CE-A8F6-D2CAAF5E7BD6}" destId="{690EA6AB-D272-4BC5-825A-EB51E990966D}" srcOrd="5" destOrd="0" presId="urn:microsoft.com/office/officeart/2005/8/layout/lProcess3"/>
    <dgm:cxn modelId="{2C06DD3C-520C-44CA-BE27-57230E72F875}" type="presParOf" srcId="{E035140E-EDFF-44CE-A8F6-D2CAAF5E7BD6}" destId="{D69C58CB-F853-4E06-B34E-5773F8DC3B0E}" srcOrd="6" destOrd="0" presId="urn:microsoft.com/office/officeart/2005/8/layout/lProcess3"/>
    <dgm:cxn modelId="{08FE1E30-B7AE-4F68-8348-31A0FD9910D0}" type="presParOf" srcId="{9A8B700A-07D2-423D-830C-92677E40FB98}" destId="{567D4A66-EE81-44C4-B075-5BEDC0CA4159}" srcOrd="1" destOrd="0" presId="urn:microsoft.com/office/officeart/2005/8/layout/lProcess3"/>
    <dgm:cxn modelId="{8E994613-387C-4F87-98C9-849726DBADEA}" type="presParOf" srcId="{9A8B700A-07D2-423D-830C-92677E40FB98}" destId="{8F9FCED3-5A34-4FF2-BF64-5CF91A728B0B}" srcOrd="2" destOrd="0" presId="urn:microsoft.com/office/officeart/2005/8/layout/lProcess3"/>
    <dgm:cxn modelId="{499D2003-F18A-43CE-97AC-C815A2510004}" type="presParOf" srcId="{8F9FCED3-5A34-4FF2-BF64-5CF91A728B0B}" destId="{9DC6A8FE-A9B1-460F-9DDA-383CD1D06C5E}" srcOrd="0" destOrd="0" presId="urn:microsoft.com/office/officeart/2005/8/layout/lProcess3"/>
    <dgm:cxn modelId="{40F5C0CD-0F3D-4C35-AE19-893D9C1153B0}" type="presParOf" srcId="{8F9FCED3-5A34-4FF2-BF64-5CF91A728B0B}" destId="{0D2982AD-B46A-4202-8788-FADBB92412D4}" srcOrd="1" destOrd="0" presId="urn:microsoft.com/office/officeart/2005/8/layout/lProcess3"/>
    <dgm:cxn modelId="{91905330-4436-4ABC-9203-DAB16C1F47F5}" type="presParOf" srcId="{8F9FCED3-5A34-4FF2-BF64-5CF91A728B0B}" destId="{9643310D-7402-4185-A380-1D4E9ED45F8B}" srcOrd="2" destOrd="0" presId="urn:microsoft.com/office/officeart/2005/8/layout/lProcess3"/>
    <dgm:cxn modelId="{483A58DD-A0D5-43CB-8304-113F6DDF92DB}" type="presParOf" srcId="{8F9FCED3-5A34-4FF2-BF64-5CF91A728B0B}" destId="{0A2A3DD5-7AED-4109-BA66-2636F2A68955}" srcOrd="3" destOrd="0" presId="urn:microsoft.com/office/officeart/2005/8/layout/lProcess3"/>
    <dgm:cxn modelId="{14D4CC74-9594-4594-ABA5-548668E4E0BD}" type="presParOf" srcId="{8F9FCED3-5A34-4FF2-BF64-5CF91A728B0B}" destId="{A68ADB0E-E9D2-4A0E-833F-4004D506218D}" srcOrd="4" destOrd="0" presId="urn:microsoft.com/office/officeart/2005/8/layout/lProcess3"/>
    <dgm:cxn modelId="{E73F883B-3CDB-4D34-8A60-8CC5D9821A50}" type="presParOf" srcId="{8F9FCED3-5A34-4FF2-BF64-5CF91A728B0B}" destId="{EE5424FA-8045-4DCA-8A2F-7B001185CC26}" srcOrd="5" destOrd="0" presId="urn:microsoft.com/office/officeart/2005/8/layout/lProcess3"/>
    <dgm:cxn modelId="{59AFC680-57BD-4FA9-A456-231D167E954F}" type="presParOf" srcId="{8F9FCED3-5A34-4FF2-BF64-5CF91A728B0B}" destId="{55AE008F-5800-4F42-9122-B1CE44CB42C2}" srcOrd="6" destOrd="0" presId="urn:microsoft.com/office/officeart/2005/8/layout/lProcess3"/>
    <dgm:cxn modelId="{7FE8F354-1CAD-403F-B259-095E0FD6FE4A}" type="presParOf" srcId="{9A8B700A-07D2-423D-830C-92677E40FB98}" destId="{2529ED7E-DEEA-44BC-AC13-A4AA95453422}" srcOrd="3" destOrd="0" presId="urn:microsoft.com/office/officeart/2005/8/layout/lProcess3"/>
    <dgm:cxn modelId="{09BDC166-F9C4-44D8-BF78-158D64A91E60}" type="presParOf" srcId="{9A8B700A-07D2-423D-830C-92677E40FB98}" destId="{5BA6EE65-C78A-4DE2-B433-A982808CD08F}" srcOrd="4" destOrd="0" presId="urn:microsoft.com/office/officeart/2005/8/layout/lProcess3"/>
    <dgm:cxn modelId="{946794F3-2FCA-4339-80F4-B7136D1EB4B0}" type="presParOf" srcId="{5BA6EE65-C78A-4DE2-B433-A982808CD08F}" destId="{0B2D98F0-A54B-408A-A721-E69B5EDD4102}" srcOrd="0" destOrd="0" presId="urn:microsoft.com/office/officeart/2005/8/layout/lProcess3"/>
    <dgm:cxn modelId="{D41E662D-79C8-4F52-A60E-A417EE93C3F2}" type="presParOf" srcId="{5BA6EE65-C78A-4DE2-B433-A982808CD08F}" destId="{B513DA0E-2EF2-4AF5-B8DD-D3C856B4DB99}" srcOrd="1" destOrd="0" presId="urn:microsoft.com/office/officeart/2005/8/layout/lProcess3"/>
    <dgm:cxn modelId="{37FDBA39-1FA4-4352-88A5-99A86C26AC90}" type="presParOf" srcId="{5BA6EE65-C78A-4DE2-B433-A982808CD08F}" destId="{427CE87C-3876-423F-9452-BF99F051F135}" srcOrd="2" destOrd="0" presId="urn:microsoft.com/office/officeart/2005/8/layout/lProcess3"/>
    <dgm:cxn modelId="{C66FD82A-FE25-4BF8-AA45-BE98B51CD1AF}" type="presParOf" srcId="{5BA6EE65-C78A-4DE2-B433-A982808CD08F}" destId="{136F414D-E990-41AA-A326-E1104D629BB1}" srcOrd="3" destOrd="0" presId="urn:microsoft.com/office/officeart/2005/8/layout/lProcess3"/>
    <dgm:cxn modelId="{2B1380A8-631B-49DE-9F1E-4E08D46AAADA}" type="presParOf" srcId="{5BA6EE65-C78A-4DE2-B433-A982808CD08F}" destId="{F4E3DEF6-0570-44FD-AE32-85E69F6D550B}" srcOrd="4" destOrd="0" presId="urn:microsoft.com/office/officeart/2005/8/layout/lProcess3"/>
    <dgm:cxn modelId="{EF2744C9-BB17-4107-BAD6-10084C2F2FB6}" type="presParOf" srcId="{5BA6EE65-C78A-4DE2-B433-A982808CD08F}" destId="{C75C5F56-8978-40AE-84B9-1E9971D0742F}" srcOrd="5" destOrd="0" presId="urn:microsoft.com/office/officeart/2005/8/layout/lProcess3"/>
    <dgm:cxn modelId="{B1A64C51-8649-4798-82BF-EF9CF1B67935}" type="presParOf" srcId="{5BA6EE65-C78A-4DE2-B433-A982808CD08F}" destId="{1F66CAC7-D0FF-4067-AC3A-1A6B29AC9B9D}" srcOrd="6" destOrd="0" presId="urn:microsoft.com/office/officeart/2005/8/layout/l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660E1F-49AC-4EA1-9673-138FAF3D9984}">
      <dsp:nvSpPr>
        <dsp:cNvPr id="0" name=""/>
        <dsp:cNvSpPr/>
      </dsp:nvSpPr>
      <dsp:spPr>
        <a:xfrm>
          <a:off x="0" y="69109"/>
          <a:ext cx="11146500" cy="6982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sv-SE" sz="3000" kern="1200" dirty="0"/>
            <a:t>Uppdrag:</a:t>
          </a:r>
        </a:p>
      </dsp:txBody>
      <dsp:txXfrm>
        <a:off x="0" y="69109"/>
        <a:ext cx="11146500" cy="698212"/>
      </dsp:txXfrm>
    </dsp:sp>
    <dsp:sp modelId="{9DBBE150-CAF1-47AB-BDB5-ADF2B5B63CF0}">
      <dsp:nvSpPr>
        <dsp:cNvPr id="0" name=""/>
        <dsp:cNvSpPr/>
      </dsp:nvSpPr>
      <dsp:spPr>
        <a:xfrm>
          <a:off x="0" y="767321"/>
          <a:ext cx="11146500" cy="1411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901"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sv-SE" sz="2300" kern="1200" dirty="0"/>
            <a:t>Uppdraget innebar att se över normen för skälig levnadsnivå i Kungsbacka kommun </a:t>
          </a:r>
        </a:p>
        <a:p>
          <a:pPr marL="228600" lvl="1" indent="-228600" algn="l" defTabSz="1022350">
            <a:lnSpc>
              <a:spcPct val="90000"/>
            </a:lnSpc>
            <a:spcBef>
              <a:spcPct val="0"/>
            </a:spcBef>
            <a:spcAft>
              <a:spcPct val="20000"/>
            </a:spcAft>
            <a:buChar char="••"/>
          </a:pPr>
          <a:r>
            <a:rPr lang="sv-SE" sz="2300" kern="1200" dirty="0"/>
            <a:t>Omvärldsbevakning har skett liksom interna dialoger kring norm för skälig levnadsnivå</a:t>
          </a:r>
        </a:p>
      </dsp:txBody>
      <dsp:txXfrm>
        <a:off x="0" y="767321"/>
        <a:ext cx="11146500" cy="1411739"/>
      </dsp:txXfrm>
    </dsp:sp>
    <dsp:sp modelId="{54DE9009-BA0E-4AE4-95F2-50D047E87A2A}">
      <dsp:nvSpPr>
        <dsp:cNvPr id="0" name=""/>
        <dsp:cNvSpPr/>
      </dsp:nvSpPr>
      <dsp:spPr>
        <a:xfrm>
          <a:off x="0" y="2179061"/>
          <a:ext cx="11146500" cy="717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sv-SE" sz="3000" kern="1200" dirty="0"/>
            <a:t>Utfall:</a:t>
          </a:r>
        </a:p>
      </dsp:txBody>
      <dsp:txXfrm>
        <a:off x="0" y="2179061"/>
        <a:ext cx="11146500" cy="717021"/>
      </dsp:txXfrm>
    </dsp:sp>
    <dsp:sp modelId="{DF2C1A90-B1D9-45B8-A744-FDB586B66745}">
      <dsp:nvSpPr>
        <dsp:cNvPr id="0" name=""/>
        <dsp:cNvSpPr/>
      </dsp:nvSpPr>
      <dsp:spPr>
        <a:xfrm>
          <a:off x="0" y="2896083"/>
          <a:ext cx="11146500" cy="1957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901" tIns="38100" rIns="213360" bIns="38100" numCol="1" spcCol="1270" anchor="t" anchorCtr="0">
          <a:noAutofit/>
        </a:bodyPr>
        <a:lstStyle/>
        <a:p>
          <a:pPr marL="228600" lvl="1" indent="-228600" algn="l" defTabSz="1022350" rtl="0">
            <a:lnSpc>
              <a:spcPct val="90000"/>
            </a:lnSpc>
            <a:spcBef>
              <a:spcPct val="0"/>
            </a:spcBef>
            <a:spcAft>
              <a:spcPct val="20000"/>
            </a:spcAft>
            <a:buFontTx/>
            <a:buChar char="••"/>
          </a:pPr>
          <a:r>
            <a:rPr lang="sv-SE" sz="2300" kern="1200" dirty="0"/>
            <a:t>En vägledning som:</a:t>
          </a:r>
        </a:p>
        <a:p>
          <a:pPr marL="228600" lvl="1" indent="-228600" algn="l" defTabSz="1022350" rtl="0">
            <a:lnSpc>
              <a:spcPct val="90000"/>
            </a:lnSpc>
            <a:spcBef>
              <a:spcPct val="0"/>
            </a:spcBef>
            <a:spcAft>
              <a:spcPct val="20000"/>
            </a:spcAft>
            <a:buChar char="••"/>
          </a:pPr>
          <a:r>
            <a:rPr lang="sv-SE" sz="2300" kern="1200" dirty="0"/>
            <a:t>Är anpassad</a:t>
          </a:r>
          <a:r>
            <a:rPr lang="sv-SE" sz="2300" kern="1200" dirty="0">
              <a:latin typeface="Work Sans"/>
            </a:rPr>
            <a:t> </a:t>
          </a:r>
          <a:r>
            <a:rPr lang="sv-SE" sz="2300" kern="1200" dirty="0"/>
            <a:t>för att möta ett samhälle i förändring</a:t>
          </a:r>
        </a:p>
        <a:p>
          <a:pPr marL="228600" lvl="1" indent="-228600" algn="l" defTabSz="1022350">
            <a:lnSpc>
              <a:spcPct val="90000"/>
            </a:lnSpc>
            <a:spcBef>
              <a:spcPct val="0"/>
            </a:spcBef>
            <a:spcAft>
              <a:spcPct val="20000"/>
            </a:spcAft>
            <a:buChar char="••"/>
          </a:pPr>
          <a:r>
            <a:rPr lang="sv-SE" sz="2300" kern="1200" dirty="0"/>
            <a:t>Går i linje med fattade beslut om digitalt först</a:t>
          </a:r>
        </a:p>
        <a:p>
          <a:pPr marL="228600" lvl="1" indent="-228600" algn="l" defTabSz="1022350">
            <a:lnSpc>
              <a:spcPct val="90000"/>
            </a:lnSpc>
            <a:spcBef>
              <a:spcPct val="0"/>
            </a:spcBef>
            <a:spcAft>
              <a:spcPct val="20000"/>
            </a:spcAft>
            <a:buChar char="••"/>
          </a:pPr>
          <a:r>
            <a:rPr lang="sv-SE" sz="2300" kern="1200" dirty="0"/>
            <a:t>Trycker på individens egna ansvar samt det förebyggande arbetet</a:t>
          </a:r>
        </a:p>
        <a:p>
          <a:pPr marL="228600" lvl="1" indent="-228600" algn="l" defTabSz="1022350" rtl="0">
            <a:lnSpc>
              <a:spcPct val="90000"/>
            </a:lnSpc>
            <a:spcBef>
              <a:spcPct val="0"/>
            </a:spcBef>
            <a:spcAft>
              <a:spcPct val="20000"/>
            </a:spcAft>
            <a:buChar char="••"/>
          </a:pPr>
          <a:r>
            <a:rPr lang="sv-SE" sz="2300" kern="1200" dirty="0"/>
            <a:t>Är ett stöddokument som riktas till samtliga medarbetare i förvaltningen</a:t>
          </a:r>
        </a:p>
      </dsp:txBody>
      <dsp:txXfrm>
        <a:off x="0" y="2896083"/>
        <a:ext cx="11146500" cy="195718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13AA8A-108A-4E70-917E-C093334BAA98}">
      <dsp:nvSpPr>
        <dsp:cNvPr id="0" name=""/>
        <dsp:cNvSpPr/>
      </dsp:nvSpPr>
      <dsp:spPr>
        <a:xfrm>
          <a:off x="3483" y="133994"/>
          <a:ext cx="3396199" cy="299033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sv-SE" sz="1800" kern="1200" dirty="0">
              <a:latin typeface="+mn-lt"/>
            </a:rPr>
            <a:t>Del 1</a:t>
          </a:r>
        </a:p>
        <a:p>
          <a:pPr lvl="0" algn="ctr" defTabSz="800100">
            <a:lnSpc>
              <a:spcPct val="90000"/>
            </a:lnSpc>
            <a:spcBef>
              <a:spcPct val="0"/>
            </a:spcBef>
            <a:spcAft>
              <a:spcPct val="35000"/>
            </a:spcAft>
          </a:pPr>
          <a:r>
            <a:rPr lang="sv-SE" sz="1800" kern="1200" dirty="0">
              <a:effectLst/>
              <a:latin typeface="+mn-lt"/>
              <a:ea typeface="Calibri" panose="020F0502020204030204" pitchFamily="34" charset="0"/>
              <a:cs typeface="Times New Roman" panose="02020603050405020304" pitchFamily="18" charset="0"/>
            </a:rPr>
            <a:t>Handlar om hur vi ska förhålla oss och arbeta, utifrån ett övergripande perspektiv. </a:t>
          </a:r>
        </a:p>
        <a:p>
          <a:pPr lvl="0" algn="ctr" defTabSz="800100">
            <a:lnSpc>
              <a:spcPct val="90000"/>
            </a:lnSpc>
            <a:spcBef>
              <a:spcPct val="0"/>
            </a:spcBef>
            <a:spcAft>
              <a:spcPct val="35000"/>
            </a:spcAft>
          </a:pPr>
          <a:r>
            <a:rPr lang="sv-SE" sz="1800" kern="1200" dirty="0">
              <a:effectLst/>
              <a:latin typeface="+mn-lt"/>
              <a:ea typeface="Calibri" panose="020F0502020204030204" pitchFamily="34" charset="0"/>
              <a:cs typeface="Times New Roman" panose="02020603050405020304" pitchFamily="18" charset="0"/>
            </a:rPr>
            <a:t>Redogörelse av de insatser som förvaltningen ansvarar för. </a:t>
          </a:r>
          <a:endParaRPr lang="sv-SE" sz="1800" kern="1200" dirty="0">
            <a:latin typeface="+mn-lt"/>
          </a:endParaRPr>
        </a:p>
      </dsp:txBody>
      <dsp:txXfrm>
        <a:off x="3483" y="133994"/>
        <a:ext cx="3396199" cy="2990339"/>
      </dsp:txXfrm>
    </dsp:sp>
    <dsp:sp modelId="{5F5E121A-3A40-4AA6-938A-5A140D24F2C1}">
      <dsp:nvSpPr>
        <dsp:cNvPr id="0" name=""/>
        <dsp:cNvSpPr/>
      </dsp:nvSpPr>
      <dsp:spPr>
        <a:xfrm>
          <a:off x="3483" y="3092231"/>
          <a:ext cx="3396199" cy="1243224"/>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28EFC563-9C45-4B1D-A9C0-C644B1D1E225}">
      <dsp:nvSpPr>
        <dsp:cNvPr id="0" name=""/>
        <dsp:cNvSpPr/>
      </dsp:nvSpPr>
      <dsp:spPr>
        <a:xfrm>
          <a:off x="3875150" y="133496"/>
          <a:ext cx="3396199" cy="300514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sv-SE" sz="1800" kern="1200" dirty="0">
              <a:latin typeface="Work Sans"/>
            </a:rPr>
            <a:t>Del 2 (bilaga 1)</a:t>
          </a:r>
          <a:endParaRPr lang="sv-SE" sz="1800" kern="1200" dirty="0"/>
        </a:p>
        <a:p>
          <a:pPr lvl="0" algn="ctr" defTabSz="800100">
            <a:lnSpc>
              <a:spcPct val="90000"/>
            </a:lnSpc>
            <a:spcBef>
              <a:spcPct val="0"/>
            </a:spcBef>
            <a:spcAft>
              <a:spcPct val="35000"/>
            </a:spcAft>
          </a:pPr>
          <a:r>
            <a:rPr lang="sv-SE" sz="1800" kern="1200" dirty="0"/>
            <a:t>Handlar om hur vi arbetar enligt IBIC, tillämpning av behovskoder, beskrivning av behov, individens begränsningar samt koppling och förslag på insats.</a:t>
          </a:r>
        </a:p>
      </dsp:txBody>
      <dsp:txXfrm>
        <a:off x="3875150" y="133496"/>
        <a:ext cx="3396199" cy="3005147"/>
      </dsp:txXfrm>
    </dsp:sp>
    <dsp:sp modelId="{62CD8826-7A86-4D6A-B755-0D324EB28F6C}">
      <dsp:nvSpPr>
        <dsp:cNvPr id="0" name=""/>
        <dsp:cNvSpPr/>
      </dsp:nvSpPr>
      <dsp:spPr>
        <a:xfrm flipV="1">
          <a:off x="3875150" y="3105546"/>
          <a:ext cx="3396199" cy="1230406"/>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775FAC36-ECCC-467A-BAE3-CFC2094A5F62}">
      <dsp:nvSpPr>
        <dsp:cNvPr id="0" name=""/>
        <dsp:cNvSpPr/>
      </dsp:nvSpPr>
      <dsp:spPr>
        <a:xfrm>
          <a:off x="7746817" y="106756"/>
          <a:ext cx="3396199" cy="308264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sv-SE" sz="1800" kern="1200" dirty="0">
              <a:latin typeface="Work Sans"/>
            </a:rPr>
            <a:t>Del 3 (bilaga 2)</a:t>
          </a:r>
          <a:endParaRPr lang="sv-SE" sz="1800" kern="1200" dirty="0"/>
        </a:p>
        <a:p>
          <a:pPr lvl="0" algn="ctr" defTabSz="800100">
            <a:lnSpc>
              <a:spcPct val="90000"/>
            </a:lnSpc>
            <a:spcBef>
              <a:spcPct val="0"/>
            </a:spcBef>
            <a:spcAft>
              <a:spcPct val="35000"/>
            </a:spcAft>
          </a:pPr>
          <a:r>
            <a:rPr lang="sv-SE" sz="1800" kern="1200" dirty="0"/>
            <a:t> Beskrivning av insatser inom hemtjänst, alternativa frekvenser och schablontider utifrån normen för skälig levnadsnivå. </a:t>
          </a:r>
        </a:p>
        <a:p>
          <a:pPr lvl="0" algn="ctr" defTabSz="800100">
            <a:lnSpc>
              <a:spcPct val="90000"/>
            </a:lnSpc>
            <a:spcBef>
              <a:spcPct val="0"/>
            </a:spcBef>
            <a:spcAft>
              <a:spcPct val="35000"/>
            </a:spcAft>
          </a:pPr>
          <a:endParaRPr lang="sv-SE" sz="1400" kern="1200" dirty="0"/>
        </a:p>
      </dsp:txBody>
      <dsp:txXfrm>
        <a:off x="7746817" y="106756"/>
        <a:ext cx="3396199" cy="3082648"/>
      </dsp:txXfrm>
    </dsp:sp>
    <dsp:sp modelId="{7624A8AE-D9DE-42FB-8941-64B48BA19E58}">
      <dsp:nvSpPr>
        <dsp:cNvPr id="0" name=""/>
        <dsp:cNvSpPr/>
      </dsp:nvSpPr>
      <dsp:spPr>
        <a:xfrm flipV="1">
          <a:off x="7746817" y="3102828"/>
          <a:ext cx="3396199" cy="1259864"/>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371FC8-032A-493F-9875-C65EABB7C5EC}">
      <dsp:nvSpPr>
        <dsp:cNvPr id="0" name=""/>
        <dsp:cNvSpPr/>
      </dsp:nvSpPr>
      <dsp:spPr>
        <a:xfrm>
          <a:off x="1068244" y="3669"/>
          <a:ext cx="9479911" cy="13229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sv-SE" sz="2000" b="1" kern="1200" dirty="0"/>
            <a:t>Digitalt först som norm </a:t>
          </a:r>
          <a:r>
            <a:rPr lang="sv-SE" sz="1700" kern="1200" dirty="0"/>
            <a:t>- digitala lösningar ska provas i första hand. Såväl biståndshandläggare som utförare ska tydligt motivera om digitala lösningar inte kan nyttjas.</a:t>
          </a:r>
        </a:p>
      </dsp:txBody>
      <dsp:txXfrm>
        <a:off x="1068244" y="3669"/>
        <a:ext cx="9479911" cy="1322995"/>
      </dsp:txXfrm>
    </dsp:sp>
    <dsp:sp modelId="{F3519A42-0162-4DD6-9700-397CCBFE6612}">
      <dsp:nvSpPr>
        <dsp:cNvPr id="0" name=""/>
        <dsp:cNvSpPr/>
      </dsp:nvSpPr>
      <dsp:spPr>
        <a:xfrm>
          <a:off x="490850" y="1343945"/>
          <a:ext cx="10634698" cy="13405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sv-SE" sz="2000" b="1" kern="1200" dirty="0"/>
            <a:t>Hushållsgemenskap</a:t>
          </a:r>
          <a:r>
            <a:rPr lang="sv-SE" sz="1700" kern="1200" dirty="0"/>
            <a:t> - samtliga sammanboende personer ex inneboende vuxna barn eller vänner med förmåga, har skyldighet att bistå varandra med skötsel av hushåll.  Förändring: Tidigare var endast make/maka skyldiga att bistå med serviceinsatser om någon i hushållet har behov av stöd. </a:t>
          </a:r>
        </a:p>
      </dsp:txBody>
      <dsp:txXfrm>
        <a:off x="490850" y="1343945"/>
        <a:ext cx="10634698" cy="1340591"/>
      </dsp:txXfrm>
    </dsp:sp>
    <dsp:sp modelId="{6305E522-64B9-4DF7-BF7F-A39B855B7D75}">
      <dsp:nvSpPr>
        <dsp:cNvPr id="0" name=""/>
        <dsp:cNvSpPr/>
      </dsp:nvSpPr>
      <dsp:spPr>
        <a:xfrm>
          <a:off x="0" y="2701816"/>
          <a:ext cx="11616400" cy="13229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sv-SE" sz="2000" b="1" kern="1200" dirty="0"/>
            <a:t>Kombination av stöd </a:t>
          </a:r>
          <a:r>
            <a:rPr lang="sv-SE" sz="1700" kern="1200" dirty="0"/>
            <a:t>– stöd inom flera insatskategorier beviljas ej längre utifrån samma behovsområde. </a:t>
          </a:r>
        </a:p>
        <a:p>
          <a:pPr lvl="0" algn="l" defTabSz="889000">
            <a:lnSpc>
              <a:spcPct val="90000"/>
            </a:lnSpc>
            <a:spcBef>
              <a:spcPct val="0"/>
            </a:spcBef>
            <a:spcAft>
              <a:spcPct val="35000"/>
            </a:spcAft>
          </a:pPr>
          <a:r>
            <a:rPr lang="sv-SE" sz="1700" kern="1200" dirty="0"/>
            <a:t>Exempel: Växelvård och avlösning i hemmet eller växelvård och dagomsorg beviljas inte där beslut grundas på </a:t>
          </a:r>
          <a:r>
            <a:rPr lang="sv-SE" sz="1700" b="0" kern="1200" dirty="0"/>
            <a:t>behov av avlastning </a:t>
          </a:r>
          <a:r>
            <a:rPr lang="sv-SE" sz="1700" kern="1200" dirty="0"/>
            <a:t>till anhörig/närstående. Dagomsorg och aktivitetstid i hemmet beviljas inte vid </a:t>
          </a:r>
          <a:r>
            <a:rPr lang="sv-SE" sz="1700" b="0" kern="1200" dirty="0"/>
            <a:t>behov av aktivitet och stimulans.</a:t>
          </a:r>
        </a:p>
      </dsp:txBody>
      <dsp:txXfrm>
        <a:off x="0" y="2701816"/>
        <a:ext cx="11616400" cy="13229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C6A8FE-A9B1-460F-9DDA-383CD1D06C5E}">
      <dsp:nvSpPr>
        <dsp:cNvPr id="0" name=""/>
        <dsp:cNvSpPr/>
      </dsp:nvSpPr>
      <dsp:spPr>
        <a:xfrm>
          <a:off x="0" y="191718"/>
          <a:ext cx="2735328" cy="109413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sv-SE" sz="1800" kern="1200" dirty="0"/>
            <a:t>Aktivitetstid</a:t>
          </a:r>
          <a:r>
            <a:rPr lang="sv-SE" sz="1400" kern="1200" dirty="0"/>
            <a:t> </a:t>
          </a:r>
        </a:p>
      </dsp:txBody>
      <dsp:txXfrm>
        <a:off x="0" y="191718"/>
        <a:ext cx="2735328" cy="1094131"/>
      </dsp:txXfrm>
    </dsp:sp>
    <dsp:sp modelId="{9643310D-7402-4185-A380-1D4E9ED45F8B}">
      <dsp:nvSpPr>
        <dsp:cNvPr id="0" name=""/>
        <dsp:cNvSpPr/>
      </dsp:nvSpPr>
      <dsp:spPr>
        <a:xfrm>
          <a:off x="2385067" y="308681"/>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1-3 ggr/vecka </a:t>
          </a:r>
        </a:p>
      </dsp:txBody>
      <dsp:txXfrm>
        <a:off x="2385067" y="308681"/>
        <a:ext cx="2270322" cy="908128"/>
      </dsp:txXfrm>
    </dsp:sp>
    <dsp:sp modelId="{7C1D8CD9-FB0D-49E6-AB22-9699CC6420F0}">
      <dsp:nvSpPr>
        <dsp:cNvPr id="0" name=""/>
        <dsp:cNvSpPr/>
      </dsp:nvSpPr>
      <dsp:spPr>
        <a:xfrm>
          <a:off x="4337544" y="308681"/>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1-2 ggr/vecka</a:t>
          </a:r>
        </a:p>
      </dsp:txBody>
      <dsp:txXfrm>
        <a:off x="4337544" y="308681"/>
        <a:ext cx="2270322" cy="908128"/>
      </dsp:txXfrm>
    </dsp:sp>
    <dsp:sp modelId="{977F8477-080A-4966-9261-711DA82768D3}">
      <dsp:nvSpPr>
        <dsp:cNvPr id="0" name=""/>
        <dsp:cNvSpPr/>
      </dsp:nvSpPr>
      <dsp:spPr>
        <a:xfrm>
          <a:off x="6290021" y="308681"/>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sv-SE" sz="1100" kern="1200" dirty="0"/>
            <a:t>Förslag går i linje med vad som är vanligast förekommande idag</a:t>
          </a:r>
        </a:p>
      </dsp:txBody>
      <dsp:txXfrm>
        <a:off x="6290021" y="308681"/>
        <a:ext cx="2270322" cy="908128"/>
      </dsp:txXfrm>
    </dsp:sp>
    <dsp:sp modelId="{5051CE4B-9BBE-4249-89D5-1CFC2206F9F0}">
      <dsp:nvSpPr>
        <dsp:cNvPr id="0" name=""/>
        <dsp:cNvSpPr/>
      </dsp:nvSpPr>
      <dsp:spPr>
        <a:xfrm>
          <a:off x="5331" y="1462990"/>
          <a:ext cx="2735328" cy="109413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sv-SE" sz="1800" kern="1200" dirty="0"/>
            <a:t>Avlösning i hemmet </a:t>
          </a:r>
        </a:p>
      </dsp:txBody>
      <dsp:txXfrm>
        <a:off x="5331" y="1462990"/>
        <a:ext cx="2735328" cy="1094131"/>
      </dsp:txXfrm>
    </dsp:sp>
    <dsp:sp modelId="{6342F57F-A19E-49DB-A6E1-391E07B01B58}">
      <dsp:nvSpPr>
        <dsp:cNvPr id="0" name=""/>
        <dsp:cNvSpPr/>
      </dsp:nvSpPr>
      <dsp:spPr>
        <a:xfrm>
          <a:off x="2402119" y="1551632"/>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Från 1-32 </a:t>
          </a:r>
          <a:r>
            <a:rPr lang="sv-SE" sz="1400" kern="1200" dirty="0" err="1"/>
            <a:t>tim</a:t>
          </a:r>
          <a:r>
            <a:rPr lang="sv-SE" sz="1400" kern="1200" dirty="0"/>
            <a:t>/mån</a:t>
          </a:r>
        </a:p>
      </dsp:txBody>
      <dsp:txXfrm>
        <a:off x="2402119" y="1551632"/>
        <a:ext cx="2270322" cy="908128"/>
      </dsp:txXfrm>
    </dsp:sp>
    <dsp:sp modelId="{057D446E-8091-4DD0-8750-315A4939B2AF}">
      <dsp:nvSpPr>
        <dsp:cNvPr id="0" name=""/>
        <dsp:cNvSpPr/>
      </dsp:nvSpPr>
      <dsp:spPr>
        <a:xfrm>
          <a:off x="4337544" y="1555991"/>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sv-SE" sz="1400" kern="1200" dirty="0"/>
            <a:t>1-10 tim/mån</a:t>
          </a:r>
          <a:r>
            <a:rPr lang="sv-SE" sz="1400" kern="1200" dirty="0">
              <a:latin typeface="Work Sans"/>
            </a:rPr>
            <a:t> </a:t>
          </a:r>
          <a:r>
            <a:rPr lang="sv-SE" sz="1400" kern="1200" dirty="0"/>
            <a:t>(ej längre avgiftsfritt)</a:t>
          </a:r>
        </a:p>
      </dsp:txBody>
      <dsp:txXfrm>
        <a:off x="4337544" y="1555991"/>
        <a:ext cx="2270322" cy="908128"/>
      </dsp:txXfrm>
    </dsp:sp>
    <dsp:sp modelId="{E4DFCB18-319C-4DD8-9125-2F27A6F0C981}">
      <dsp:nvSpPr>
        <dsp:cNvPr id="0" name=""/>
        <dsp:cNvSpPr/>
      </dsp:nvSpPr>
      <dsp:spPr>
        <a:xfrm>
          <a:off x="6290021" y="1555991"/>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sv-SE" sz="1100" kern="1200" dirty="0"/>
            <a:t>Beviljade timmar nyttjas inte i den omfattning idag</a:t>
          </a:r>
        </a:p>
      </dsp:txBody>
      <dsp:txXfrm>
        <a:off x="6290021" y="1555991"/>
        <a:ext cx="2270322" cy="908128"/>
      </dsp:txXfrm>
    </dsp:sp>
    <dsp:sp modelId="{0B2D98F0-A54B-408A-A721-E69B5EDD4102}">
      <dsp:nvSpPr>
        <dsp:cNvPr id="0" name=""/>
        <dsp:cNvSpPr/>
      </dsp:nvSpPr>
      <dsp:spPr>
        <a:xfrm>
          <a:off x="5331" y="2710299"/>
          <a:ext cx="2735328" cy="109413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sv-SE" sz="1800" kern="1200" dirty="0"/>
            <a:t>Dusch</a:t>
          </a:r>
          <a:r>
            <a:rPr lang="sv-SE" sz="1400" kern="1200" dirty="0"/>
            <a:t> </a:t>
          </a:r>
        </a:p>
      </dsp:txBody>
      <dsp:txXfrm>
        <a:off x="5331" y="2710299"/>
        <a:ext cx="2735328" cy="1094131"/>
      </dsp:txXfrm>
    </dsp:sp>
    <dsp:sp modelId="{427CE87C-3876-423F-9452-BF99F051F135}">
      <dsp:nvSpPr>
        <dsp:cNvPr id="0" name=""/>
        <dsp:cNvSpPr/>
      </dsp:nvSpPr>
      <dsp:spPr>
        <a:xfrm>
          <a:off x="2385067" y="2803300"/>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1-3 ggr/vecka</a:t>
          </a:r>
        </a:p>
      </dsp:txBody>
      <dsp:txXfrm>
        <a:off x="2385067" y="2803300"/>
        <a:ext cx="2270322" cy="908128"/>
      </dsp:txXfrm>
    </dsp:sp>
    <dsp:sp modelId="{F4E3DEF6-0570-44FD-AE32-85E69F6D550B}">
      <dsp:nvSpPr>
        <dsp:cNvPr id="0" name=""/>
        <dsp:cNvSpPr/>
      </dsp:nvSpPr>
      <dsp:spPr>
        <a:xfrm>
          <a:off x="4337544" y="2803300"/>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1-2 ggr per vecka</a:t>
          </a:r>
        </a:p>
      </dsp:txBody>
      <dsp:txXfrm>
        <a:off x="4337544" y="2803300"/>
        <a:ext cx="2270322" cy="908128"/>
      </dsp:txXfrm>
    </dsp:sp>
    <dsp:sp modelId="{8EE8F8BF-23DB-4148-9346-291DAEA9F733}">
      <dsp:nvSpPr>
        <dsp:cNvPr id="0" name=""/>
        <dsp:cNvSpPr/>
      </dsp:nvSpPr>
      <dsp:spPr>
        <a:xfrm>
          <a:off x="6290021" y="2803300"/>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sv-SE" sz="1100" kern="1200" dirty="0"/>
            <a:t>Förslag går i linje med vad som är vanligast förekommande idag</a:t>
          </a:r>
        </a:p>
      </dsp:txBody>
      <dsp:txXfrm>
        <a:off x="6290021" y="2803300"/>
        <a:ext cx="2270322" cy="908128"/>
      </dsp:txXfrm>
    </dsp:sp>
    <dsp:sp modelId="{09C39FD9-0BB0-413A-9FD7-2FD5D94C67CE}">
      <dsp:nvSpPr>
        <dsp:cNvPr id="0" name=""/>
        <dsp:cNvSpPr/>
      </dsp:nvSpPr>
      <dsp:spPr>
        <a:xfrm>
          <a:off x="5331" y="3957609"/>
          <a:ext cx="2735328" cy="109413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sv-SE" sz="1800" kern="1200" dirty="0"/>
            <a:t>Insats natt</a:t>
          </a:r>
        </a:p>
      </dsp:txBody>
      <dsp:txXfrm>
        <a:off x="5331" y="3957609"/>
        <a:ext cx="2735328" cy="1094131"/>
      </dsp:txXfrm>
    </dsp:sp>
    <dsp:sp modelId="{32580232-93A7-443D-B9AD-AA202CAB45B7}">
      <dsp:nvSpPr>
        <dsp:cNvPr id="0" name=""/>
        <dsp:cNvSpPr/>
      </dsp:nvSpPr>
      <dsp:spPr>
        <a:xfrm>
          <a:off x="2385067" y="4050610"/>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Vid behov</a:t>
          </a:r>
        </a:p>
      </dsp:txBody>
      <dsp:txXfrm>
        <a:off x="2385067" y="4050610"/>
        <a:ext cx="2270322" cy="908128"/>
      </dsp:txXfrm>
    </dsp:sp>
    <dsp:sp modelId="{022A7D49-1DDB-4A8A-86FC-B962BB9E8094}">
      <dsp:nvSpPr>
        <dsp:cNvPr id="0" name=""/>
        <dsp:cNvSpPr/>
      </dsp:nvSpPr>
      <dsp:spPr>
        <a:xfrm>
          <a:off x="4337544" y="4050610"/>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1-3 ggr per natt</a:t>
          </a:r>
        </a:p>
      </dsp:txBody>
      <dsp:txXfrm>
        <a:off x="4337544" y="4050610"/>
        <a:ext cx="2270322" cy="908128"/>
      </dsp:txXfrm>
    </dsp:sp>
    <dsp:sp modelId="{87505851-1414-4612-AB0D-14E9BC1F829B}">
      <dsp:nvSpPr>
        <dsp:cNvPr id="0" name=""/>
        <dsp:cNvSpPr/>
      </dsp:nvSpPr>
      <dsp:spPr>
        <a:xfrm>
          <a:off x="6290021" y="4050610"/>
          <a:ext cx="2270322" cy="9081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sv-SE" sz="1400" kern="1200" dirty="0"/>
            <a:t>Förtydligande</a:t>
          </a:r>
          <a:r>
            <a:rPr lang="sv-SE" sz="1400" kern="1200" dirty="0">
              <a:latin typeface="Work Sans"/>
            </a:rPr>
            <a:t> </a:t>
          </a:r>
          <a:endParaRPr lang="sv-SE" sz="1400" kern="1200" dirty="0"/>
        </a:p>
      </dsp:txBody>
      <dsp:txXfrm>
        <a:off x="6290021" y="4050610"/>
        <a:ext cx="2270322" cy="90812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0F726E-C1D4-4C5A-B59A-ED4BC99CB26C}">
      <dsp:nvSpPr>
        <dsp:cNvPr id="0" name=""/>
        <dsp:cNvSpPr/>
      </dsp:nvSpPr>
      <dsp:spPr>
        <a:xfrm>
          <a:off x="2959" y="502983"/>
          <a:ext cx="2934029" cy="117361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rtl="0">
            <a:lnSpc>
              <a:spcPct val="90000"/>
            </a:lnSpc>
            <a:spcBef>
              <a:spcPct val="0"/>
            </a:spcBef>
            <a:spcAft>
              <a:spcPct val="35000"/>
            </a:spcAft>
          </a:pPr>
          <a:r>
            <a:rPr lang="sv-SE" sz="1800" kern="1200" dirty="0">
              <a:solidFill>
                <a:schemeClr val="bg1"/>
              </a:solidFill>
              <a:latin typeface="+mj-lt"/>
              <a:cs typeface="Calibri"/>
            </a:rPr>
            <a:t>Ledsagning</a:t>
          </a:r>
          <a:r>
            <a:rPr lang="sv-SE" sz="1800" kern="1200" dirty="0">
              <a:solidFill>
                <a:srgbClr val="444444"/>
              </a:solidFill>
              <a:latin typeface="Calibri"/>
              <a:cs typeface="Calibri"/>
            </a:rPr>
            <a:t> </a:t>
          </a:r>
          <a:endParaRPr lang="en-US" sz="1800" kern="1200" dirty="0">
            <a:solidFill>
              <a:srgbClr val="444444"/>
            </a:solidFill>
            <a:latin typeface="Calibri"/>
            <a:cs typeface="Calibri"/>
          </a:endParaRPr>
        </a:p>
      </dsp:txBody>
      <dsp:txXfrm>
        <a:off x="2959" y="502983"/>
        <a:ext cx="2934029" cy="1173611"/>
      </dsp:txXfrm>
    </dsp:sp>
    <dsp:sp modelId="{F75F64FA-703E-4A16-BABE-AE1289F1F74B}">
      <dsp:nvSpPr>
        <dsp:cNvPr id="0" name=""/>
        <dsp:cNvSpPr/>
      </dsp:nvSpPr>
      <dsp:spPr>
        <a:xfrm>
          <a:off x="2555565" y="602740"/>
          <a:ext cx="2435244"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solidFill>
                <a:schemeClr val="tx1"/>
              </a:solidFill>
              <a:latin typeface="+mn-lt"/>
              <a:cs typeface="Calibri"/>
            </a:rPr>
            <a:t>Upp till 10 tim/mån</a:t>
          </a:r>
          <a:endParaRPr lang="en-US" sz="1400" kern="1200" dirty="0">
            <a:solidFill>
              <a:schemeClr val="tx1"/>
            </a:solidFill>
            <a:latin typeface="+mn-lt"/>
            <a:cs typeface="Calibri"/>
          </a:endParaRPr>
        </a:p>
      </dsp:txBody>
      <dsp:txXfrm>
        <a:off x="2555565" y="602740"/>
        <a:ext cx="2435244" cy="974097"/>
      </dsp:txXfrm>
    </dsp:sp>
    <dsp:sp modelId="{69F49EBF-72EE-42A2-8168-41F005A12372}">
      <dsp:nvSpPr>
        <dsp:cNvPr id="0" name=""/>
        <dsp:cNvSpPr/>
      </dsp:nvSpPr>
      <dsp:spPr>
        <a:xfrm>
          <a:off x="4649876" y="602740"/>
          <a:ext cx="2435244"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solidFill>
                <a:schemeClr val="tx1"/>
              </a:solidFill>
              <a:latin typeface="+mn-lt"/>
              <a:cs typeface="Calibri"/>
            </a:rPr>
            <a:t>Upp till 5 tim/mån (förfrågan vid varje tillfälle)</a:t>
          </a:r>
          <a:endParaRPr lang="en-US" sz="1400" kern="1200" dirty="0">
            <a:solidFill>
              <a:schemeClr val="tx1"/>
            </a:solidFill>
            <a:latin typeface="+mn-lt"/>
            <a:cs typeface="Calibri"/>
          </a:endParaRPr>
        </a:p>
      </dsp:txBody>
      <dsp:txXfrm>
        <a:off x="4649876" y="602740"/>
        <a:ext cx="2435244" cy="974097"/>
      </dsp:txXfrm>
    </dsp:sp>
    <dsp:sp modelId="{D69C58CB-F853-4E06-B34E-5773F8DC3B0E}">
      <dsp:nvSpPr>
        <dsp:cNvPr id="0" name=""/>
        <dsp:cNvSpPr/>
      </dsp:nvSpPr>
      <dsp:spPr>
        <a:xfrm>
          <a:off x="6744186" y="602740"/>
          <a:ext cx="2849090"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sv-SE" sz="1400" kern="1200" dirty="0">
              <a:solidFill>
                <a:schemeClr val="tx1"/>
              </a:solidFill>
              <a:latin typeface="+mn-lt"/>
              <a:cs typeface="Calibri"/>
            </a:rPr>
            <a:t>Använda digitala lösningar eller hänvisa till annan huvudmans ansvar</a:t>
          </a:r>
          <a:endParaRPr lang="sv-SE" sz="1400" kern="1200" dirty="0">
            <a:solidFill>
              <a:schemeClr val="tx1"/>
            </a:solidFill>
            <a:latin typeface="+mn-lt"/>
          </a:endParaRPr>
        </a:p>
      </dsp:txBody>
      <dsp:txXfrm>
        <a:off x="6744186" y="602740"/>
        <a:ext cx="2849090" cy="974097"/>
      </dsp:txXfrm>
    </dsp:sp>
    <dsp:sp modelId="{9DC6A8FE-A9B1-460F-9DDA-383CD1D06C5E}">
      <dsp:nvSpPr>
        <dsp:cNvPr id="0" name=""/>
        <dsp:cNvSpPr/>
      </dsp:nvSpPr>
      <dsp:spPr>
        <a:xfrm>
          <a:off x="2959" y="1840901"/>
          <a:ext cx="2934029" cy="117361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sv-SE" sz="1800" kern="1200" dirty="0"/>
            <a:t>Tillsyn dag</a:t>
          </a:r>
          <a:r>
            <a:rPr lang="sv-SE" sz="1800" kern="1200" dirty="0">
              <a:latin typeface="Work Sans"/>
            </a:rPr>
            <a:t> </a:t>
          </a:r>
          <a:endParaRPr lang="sv-SE" sz="1800" kern="1200" dirty="0"/>
        </a:p>
      </dsp:txBody>
      <dsp:txXfrm>
        <a:off x="2959" y="1840901"/>
        <a:ext cx="2934029" cy="1173611"/>
      </dsp:txXfrm>
    </dsp:sp>
    <dsp:sp modelId="{9643310D-7402-4185-A380-1D4E9ED45F8B}">
      <dsp:nvSpPr>
        <dsp:cNvPr id="0" name=""/>
        <dsp:cNvSpPr/>
      </dsp:nvSpPr>
      <dsp:spPr>
        <a:xfrm>
          <a:off x="2555565" y="1940658"/>
          <a:ext cx="2435244"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Vid behov</a:t>
          </a:r>
        </a:p>
      </dsp:txBody>
      <dsp:txXfrm>
        <a:off x="2555565" y="1940658"/>
        <a:ext cx="2435244" cy="974097"/>
      </dsp:txXfrm>
    </dsp:sp>
    <dsp:sp modelId="{A68ADB0E-E9D2-4A0E-833F-4004D506218D}">
      <dsp:nvSpPr>
        <dsp:cNvPr id="0" name=""/>
        <dsp:cNvSpPr/>
      </dsp:nvSpPr>
      <dsp:spPr>
        <a:xfrm>
          <a:off x="4649876" y="1940658"/>
          <a:ext cx="2435244"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Används ej om trygghetslarm finns med förmåga att påkalla hjälp</a:t>
          </a:r>
        </a:p>
      </dsp:txBody>
      <dsp:txXfrm>
        <a:off x="4649876" y="1940658"/>
        <a:ext cx="2435244" cy="974097"/>
      </dsp:txXfrm>
    </dsp:sp>
    <dsp:sp modelId="{55AE008F-5800-4F42-9122-B1CE44CB42C2}">
      <dsp:nvSpPr>
        <dsp:cNvPr id="0" name=""/>
        <dsp:cNvSpPr/>
      </dsp:nvSpPr>
      <dsp:spPr>
        <a:xfrm>
          <a:off x="6744186" y="1940658"/>
          <a:ext cx="2832019"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Genom förslag värnar vi om våra resurser</a:t>
          </a:r>
        </a:p>
      </dsp:txBody>
      <dsp:txXfrm>
        <a:off x="6744186" y="1940658"/>
        <a:ext cx="2832019" cy="974097"/>
      </dsp:txXfrm>
    </dsp:sp>
    <dsp:sp modelId="{0B2D98F0-A54B-408A-A721-E69B5EDD4102}">
      <dsp:nvSpPr>
        <dsp:cNvPr id="0" name=""/>
        <dsp:cNvSpPr/>
      </dsp:nvSpPr>
      <dsp:spPr>
        <a:xfrm>
          <a:off x="2959" y="3178818"/>
          <a:ext cx="2934029" cy="117361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sv-SE" sz="1800" kern="1200" dirty="0"/>
            <a:t>Fönsterputs</a:t>
          </a:r>
        </a:p>
      </dsp:txBody>
      <dsp:txXfrm>
        <a:off x="2959" y="3178818"/>
        <a:ext cx="2934029" cy="1173611"/>
      </dsp:txXfrm>
    </dsp:sp>
    <dsp:sp modelId="{427CE87C-3876-423F-9452-BF99F051F135}">
      <dsp:nvSpPr>
        <dsp:cNvPr id="0" name=""/>
        <dsp:cNvSpPr/>
      </dsp:nvSpPr>
      <dsp:spPr>
        <a:xfrm>
          <a:off x="2555565" y="3278575"/>
          <a:ext cx="2435244"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2 gånger/år</a:t>
          </a:r>
        </a:p>
      </dsp:txBody>
      <dsp:txXfrm>
        <a:off x="2555565" y="3278575"/>
        <a:ext cx="2435244" cy="974097"/>
      </dsp:txXfrm>
    </dsp:sp>
    <dsp:sp modelId="{F4E3DEF6-0570-44FD-AE32-85E69F6D550B}">
      <dsp:nvSpPr>
        <dsp:cNvPr id="0" name=""/>
        <dsp:cNvSpPr/>
      </dsp:nvSpPr>
      <dsp:spPr>
        <a:xfrm>
          <a:off x="4649876" y="3278575"/>
          <a:ext cx="2435244"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Insatsen tas bort</a:t>
          </a:r>
        </a:p>
      </dsp:txBody>
      <dsp:txXfrm>
        <a:off x="4649876" y="3278575"/>
        <a:ext cx="2435244" cy="974097"/>
      </dsp:txXfrm>
    </dsp:sp>
    <dsp:sp modelId="{1F66CAC7-D0FF-4067-AC3A-1A6B29AC9B9D}">
      <dsp:nvSpPr>
        <dsp:cNvPr id="0" name=""/>
        <dsp:cNvSpPr/>
      </dsp:nvSpPr>
      <dsp:spPr>
        <a:xfrm>
          <a:off x="6744186" y="3278575"/>
          <a:ext cx="2913453" cy="97409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sv-SE" sz="1400" kern="1200" dirty="0"/>
            <a:t>Bedöms ej längre ligga inom ram för skälig levnadsnivå </a:t>
          </a:r>
        </a:p>
      </dsp:txBody>
      <dsp:txXfrm>
        <a:off x="6744186" y="3278575"/>
        <a:ext cx="2913453" cy="97409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xmlns="" id="{1FE7C3C2-6532-60AD-97D1-05506FC70DB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xmlns="" id="{E0E014DF-EC7F-8827-0EE9-49BCBAA618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E40F1B-E996-408B-B92E-0BDFF501E92D}" type="datetimeFigureOut">
              <a:rPr lang="sv-SE" smtClean="0"/>
              <a:pPr/>
              <a:t>2024-01-24</a:t>
            </a:fld>
            <a:endParaRPr lang="sv-SE"/>
          </a:p>
        </p:txBody>
      </p:sp>
      <p:sp>
        <p:nvSpPr>
          <p:cNvPr id="4" name="Platshållare för sidfot 3">
            <a:extLst>
              <a:ext uri="{FF2B5EF4-FFF2-40B4-BE49-F238E27FC236}">
                <a16:creationId xmlns:a16="http://schemas.microsoft.com/office/drawing/2014/main" xmlns="" id="{691E9942-F3D5-CDC5-5B98-B5920976752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xmlns="" id="{1FB3A61C-2DDE-AD74-4290-859BF6FFAED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3F992D-FCC0-4464-9309-EAD21131965F}" type="slidenum">
              <a:rPr lang="sv-SE" smtClean="0"/>
              <a:pPr/>
              <a:t>‹#›</a:t>
            </a:fld>
            <a:endParaRPr lang="sv-SE"/>
          </a:p>
        </p:txBody>
      </p:sp>
    </p:spTree>
    <p:extLst>
      <p:ext uri="{BB962C8B-B14F-4D97-AF65-F5344CB8AC3E}">
        <p14:creationId xmlns:p14="http://schemas.microsoft.com/office/powerpoint/2010/main" xmlns="" val="3889662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27F9D-CBC1-47F7-A6E4-DF36353272E2}" type="datetimeFigureOut">
              <a:rPr lang="sv-SE" smtClean="0"/>
              <a:pPr/>
              <a:t>2024-01-24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7628B5-CD68-4D73-BB94-F0E6A9E6566E}" type="slidenum">
              <a:rPr lang="sv-SE" smtClean="0"/>
              <a:pPr/>
              <a:t>‹#›</a:t>
            </a:fld>
            <a:endParaRPr lang="sv-SE"/>
          </a:p>
        </p:txBody>
      </p:sp>
    </p:spTree>
    <p:extLst>
      <p:ext uri="{BB962C8B-B14F-4D97-AF65-F5344CB8AC3E}">
        <p14:creationId xmlns:p14="http://schemas.microsoft.com/office/powerpoint/2010/main" xmlns="" val="254719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Vägledningen sticker inte ut gentemot andra kommuner.</a:t>
            </a:r>
          </a:p>
          <a:p>
            <a:pPr marL="342900" lvl="0" indent="-342900">
              <a:lnSpc>
                <a:spcPct val="107000"/>
              </a:lnSpc>
              <a:buFont typeface="Symbol" panose="05050102010706020507" pitchFamily="18" charset="2"/>
              <a:buChar char=""/>
            </a:pP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Nuvarande vägledning är inte beslutad av nämnd vilket vi önskar.</a:t>
            </a:r>
          </a:p>
          <a:p>
            <a:pPr marL="342900" lvl="0" indent="-342900">
              <a:lnSpc>
                <a:spcPct val="107000"/>
              </a:lnSpc>
              <a:buFont typeface="Symbol" panose="05050102010706020507" pitchFamily="18" charset="2"/>
              <a:buChar char=""/>
            </a:pP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I översynen har vi </a:t>
            </a:r>
            <a:r>
              <a:rPr lang="sv-SE" sz="2000" kern="100" dirty="0" err="1">
                <a:effectLst/>
                <a:latin typeface="Calibri" panose="020F0502020204030204" pitchFamily="34" charset="0"/>
                <a:ea typeface="Calibri" panose="020F0502020204030204" pitchFamily="34" charset="0"/>
                <a:cs typeface="Times New Roman" panose="02020603050405020304" pitchFamily="18" charset="0"/>
              </a:rPr>
              <a:t>omvärldsbevakat</a:t>
            </a: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 med andra kommuner och haft interna dialoger kring ramen för skälig levnadsnivå.</a:t>
            </a:r>
          </a:p>
          <a:p>
            <a:pPr marL="342900" lvl="0" indent="-342900">
              <a:lnSpc>
                <a:spcPct val="107000"/>
              </a:lnSpc>
              <a:buFont typeface="Symbol" panose="05050102010706020507" pitchFamily="18" charset="2"/>
              <a:buChar char=""/>
            </a:pP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Vi har landat i ett förslag om en vägledning som vi anser går i linje med vad vi behöver justera för att möta ett samhälle i förändring. </a:t>
            </a:r>
          </a:p>
          <a:p>
            <a:pPr marL="342900" lvl="0" indent="-342900">
              <a:lnSpc>
                <a:spcPct val="107000"/>
              </a:lnSpc>
              <a:buFont typeface="Symbol" panose="05050102010706020507" pitchFamily="18" charset="2"/>
              <a:buChar char=""/>
            </a:pP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Vägledningen inkluderar också digitalt först, arbetet kring förebyggande och hälsofrämjande insatser och individens egna ansvar. </a:t>
            </a:r>
          </a:p>
          <a:p>
            <a:pPr marL="342900" lvl="0" indent="-342900">
              <a:lnSpc>
                <a:spcPct val="107000"/>
              </a:lnSpc>
              <a:spcAft>
                <a:spcPts val="800"/>
              </a:spcAft>
              <a:buFont typeface="Symbol" panose="05050102010706020507" pitchFamily="18" charset="2"/>
              <a:buChar char=""/>
            </a:pPr>
            <a:r>
              <a:rPr lang="sv-SE" sz="2000" kern="100" dirty="0">
                <a:effectLst/>
                <a:latin typeface="Calibri" panose="020F0502020204030204" pitchFamily="34" charset="0"/>
                <a:ea typeface="Calibri" panose="020F0502020204030204" pitchFamily="34" charset="0"/>
                <a:cs typeface="Times New Roman" panose="02020603050405020304" pitchFamily="18" charset="0"/>
              </a:rPr>
              <a:t>Både biståndshandläggare och utförare ska använda vägledningen som stöd i det dagliga arbetet.</a:t>
            </a:r>
          </a:p>
          <a:p>
            <a:endParaRPr lang="sv-SE" dirty="0"/>
          </a:p>
        </p:txBody>
      </p:sp>
      <p:sp>
        <p:nvSpPr>
          <p:cNvPr id="4" name="Platshållare för bildnummer 3"/>
          <p:cNvSpPr>
            <a:spLocks noGrp="1"/>
          </p:cNvSpPr>
          <p:nvPr>
            <p:ph type="sldNum" sz="quarter" idx="5"/>
          </p:nvPr>
        </p:nvSpPr>
        <p:spPr/>
        <p:txBody>
          <a:bodyPr/>
          <a:lstStyle/>
          <a:p>
            <a:fld id="{CB7628B5-CD68-4D73-BB94-F0E6A9E6566E}" type="slidenum">
              <a:rPr lang="sv-SE" smtClean="0"/>
              <a:pPr/>
              <a:t>2</a:t>
            </a:fld>
            <a:endParaRPr lang="sv-SE"/>
          </a:p>
        </p:txBody>
      </p:sp>
    </p:spTree>
    <p:extLst>
      <p:ext uri="{BB962C8B-B14F-4D97-AF65-F5344CB8AC3E}">
        <p14:creationId xmlns:p14="http://schemas.microsoft.com/office/powerpoint/2010/main" xmlns="" val="1094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 beskriver vårt uppdrag om att utreda och tillgodose bedömda behov, som </a:t>
            </a:r>
            <a:r>
              <a:rPr lang="sv-SE" sz="1800" u="sng" kern="100" dirty="0">
                <a:effectLst/>
                <a:latin typeface="Calibri" panose="020F0502020204030204" pitchFamily="34" charset="0"/>
                <a:ea typeface="Calibri" panose="020F0502020204030204" pitchFamily="34" charset="0"/>
                <a:cs typeface="Times New Roman" panose="02020603050405020304" pitchFamily="18" charset="0"/>
              </a:rPr>
              <a:t>inte </a:t>
            </a: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kan tillgodoses på annat sätt och att vi ska tillförsäkra den som söker stöd en skälig levnadsnivå. </a:t>
            </a:r>
          </a:p>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 lyfter också att en individuell bedömning alltid ska göras utifrån den enskildes specifika situation.</a:t>
            </a:r>
          </a:p>
          <a:p>
            <a:pPr marL="0" lvl="0" indent="0">
              <a:lnSpc>
                <a:spcPct val="107000"/>
              </a:lnSpc>
              <a:buFont typeface="Symbol" panose="05050102010706020507" pitchFamily="18" charset="2"/>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Del 2</a:t>
            </a:r>
          </a:p>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Därefter går vägledningen in på vårt arbetssätt utifrån Individens Behov i Centrum, hur vi arbetar med beskrivning av behov och koppling till insats.</a:t>
            </a:r>
          </a:p>
          <a:p>
            <a:pPr marL="0" lvl="0" indent="0">
              <a:lnSpc>
                <a:spcPct val="107000"/>
              </a:lnSpc>
              <a:buFont typeface="Symbol" panose="05050102010706020507" pitchFamily="18" charset="2"/>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Del 3</a:t>
            </a:r>
          </a:p>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Sista delen är en förteckning över detaljerade insatser inom hemtjänst som ska vara ett stöd för förvaltningen dels utifrån val av insats, dels utifrån tid och frekvens. </a:t>
            </a:r>
          </a:p>
          <a:p>
            <a:pPr marL="342900" lvl="0" indent="-342900">
              <a:lnSpc>
                <a:spcPct val="107000"/>
              </a:lnSpc>
              <a:spcAft>
                <a:spcPts val="800"/>
              </a:spcAft>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 trycker även på vikten av att motivera </a:t>
            </a:r>
            <a:r>
              <a:rPr lang="sv-SE" sz="1800" b="1" kern="100" dirty="0">
                <a:effectLst/>
                <a:latin typeface="Calibri" panose="020F0502020204030204" pitchFamily="34" charset="0"/>
                <a:ea typeface="Calibri" panose="020F0502020204030204" pitchFamily="34" charset="0"/>
                <a:cs typeface="Times New Roman" panose="02020603050405020304" pitchFamily="18" charset="0"/>
              </a:rPr>
              <a:t>varför </a:t>
            </a: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ett behov ska tillgodoses genom en viss insats, tid och frekvens för att tydliggöra uppdraget som ska utföras. </a:t>
            </a:r>
          </a:p>
        </p:txBody>
      </p:sp>
      <p:sp>
        <p:nvSpPr>
          <p:cNvPr id="4" name="Platshållare för bildnummer 3"/>
          <p:cNvSpPr>
            <a:spLocks noGrp="1"/>
          </p:cNvSpPr>
          <p:nvPr>
            <p:ph type="sldNum" sz="quarter" idx="5"/>
          </p:nvPr>
        </p:nvSpPr>
        <p:spPr/>
        <p:txBody>
          <a:bodyPr/>
          <a:lstStyle/>
          <a:p>
            <a:fld id="{CB7628B5-CD68-4D73-BB94-F0E6A9E6566E}" type="slidenum">
              <a:rPr lang="sv-SE" smtClean="0"/>
              <a:pPr/>
              <a:t>3</a:t>
            </a:fld>
            <a:endParaRPr lang="sv-SE"/>
          </a:p>
        </p:txBody>
      </p:sp>
    </p:spTree>
    <p:extLst>
      <p:ext uri="{BB962C8B-B14F-4D97-AF65-F5344CB8AC3E}">
        <p14:creationId xmlns:p14="http://schemas.microsoft.com/office/powerpoint/2010/main" xmlns="" val="1396914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 har gjort vissa justeringar i vägledningen som vi önskar utgå ifrån som norm. </a:t>
            </a:r>
          </a:p>
          <a:p>
            <a:pPr marL="342900" lvl="0" indent="-342900">
              <a:lnSpc>
                <a:spcPct val="107000"/>
              </a:lnSpc>
              <a:buFont typeface="Symbol" panose="05050102010706020507" pitchFamily="18" charset="2"/>
              <a:buChar char=""/>
            </a:pPr>
            <a:r>
              <a:rPr lang="sv-SE" sz="1800" b="1" kern="100" dirty="0">
                <a:effectLst/>
                <a:latin typeface="Calibri" panose="020F0502020204030204" pitchFamily="34" charset="0"/>
                <a:ea typeface="Calibri" panose="020F0502020204030204" pitchFamily="34" charset="0"/>
                <a:cs typeface="Times New Roman" panose="02020603050405020304" pitchFamily="18" charset="0"/>
              </a:rPr>
              <a:t>Vill dock poängtera återigen att det alltid sker en individuell bedömning i varje enskilt fall.</a:t>
            </a: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Digitalt först – innebär att vi ska prova digitala lösningar i första hand.</a:t>
            </a:r>
          </a:p>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Hushållsgemenskap – innebär att alla vuxna sammanboende personer ska bidra vid skötsel av hushåll (gäller endast insatser av servicekaraktär)</a:t>
            </a:r>
          </a:p>
          <a:p>
            <a:pPr marL="342900" lvl="0" indent="-342900">
              <a:lnSpc>
                <a:spcPct val="107000"/>
              </a:lnSpc>
              <a:spcAft>
                <a:spcPts val="800"/>
              </a:spcAft>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Kombination av stöd – innebär att vi tillgodoser behov genom </a:t>
            </a:r>
            <a:r>
              <a:rPr lang="sv-SE" sz="1800" u="sng" kern="100" dirty="0">
                <a:effectLst/>
                <a:latin typeface="Calibri" panose="020F0502020204030204" pitchFamily="34" charset="0"/>
                <a:ea typeface="Calibri" panose="020F0502020204030204" pitchFamily="34" charset="0"/>
                <a:cs typeface="Times New Roman" panose="02020603050405020304" pitchFamily="18" charset="0"/>
              </a:rPr>
              <a:t>en</a:t>
            </a: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 insats istället genom flera olika. </a:t>
            </a:r>
          </a:p>
          <a:p>
            <a:pPr marL="0" lvl="0" indent="0">
              <a:lnSpc>
                <a:spcPct val="107000"/>
              </a:lnSpc>
              <a:spcAft>
                <a:spcPts val="800"/>
              </a:spcAft>
              <a:buFont typeface="Symbol" panose="05050102010706020507" pitchFamily="18" charset="2"/>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Exempelvis om Greta har beslut om växelvård så erbjuder vi inte avlastning i hemmet också då behovet kan tillgodoses genom den förstnämnda.</a:t>
            </a:r>
          </a:p>
          <a:p>
            <a:endParaRPr lang="sv-SE" dirty="0"/>
          </a:p>
        </p:txBody>
      </p:sp>
      <p:sp>
        <p:nvSpPr>
          <p:cNvPr id="4" name="Platshållare för bildnummer 3"/>
          <p:cNvSpPr>
            <a:spLocks noGrp="1"/>
          </p:cNvSpPr>
          <p:nvPr>
            <p:ph type="sldNum" sz="quarter" idx="5"/>
          </p:nvPr>
        </p:nvSpPr>
        <p:spPr/>
        <p:txBody>
          <a:bodyPr/>
          <a:lstStyle/>
          <a:p>
            <a:pPr>
              <a:defRPr/>
            </a:pPr>
            <a:fld id="{556D30B3-4021-4841-B9AE-FB60D213BC08}" type="slidenum">
              <a:rPr lang="sv-SE" smtClean="0"/>
              <a:pPr>
                <a:defRPr/>
              </a:pPr>
              <a:t>4</a:t>
            </a:fld>
            <a:endParaRPr lang="sv-SE"/>
          </a:p>
        </p:txBody>
      </p:sp>
    </p:spTree>
    <p:extLst>
      <p:ext uri="{BB962C8B-B14F-4D97-AF65-F5344CB8AC3E}">
        <p14:creationId xmlns:p14="http://schemas.microsoft.com/office/powerpoint/2010/main" xmlns="" val="273134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 har också tittat på de detaljerade insatserna inom hemtjänsten och gjort justeringar utifrån vad som är vanligast förekommande samt hur beviljade insatser vanligtvis nyttjas idag.</a:t>
            </a:r>
          </a:p>
          <a:p>
            <a:pPr marL="342900" lvl="0" indent="-342900">
              <a:lnSpc>
                <a:spcPct val="107000"/>
              </a:lnSpc>
              <a:buFont typeface="Symbol" panose="05050102010706020507" pitchFamily="18" charset="2"/>
              <a:buChar char=""/>
            </a:pPr>
            <a:r>
              <a:rPr lang="sv-SE" sz="1800" b="1" kern="100" dirty="0">
                <a:effectLst/>
                <a:latin typeface="Calibri" panose="020F0502020204030204" pitchFamily="34" charset="0"/>
                <a:ea typeface="Calibri" panose="020F0502020204030204" pitchFamily="34" charset="0"/>
                <a:cs typeface="Times New Roman" panose="02020603050405020304" pitchFamily="18" charset="0"/>
              </a:rPr>
              <a:t>Även här gäller att det alltid sker en individuell bedömning i varje enskilt fall och att detta är ett stöd för förvaltningen att utgå ifrån.</a:t>
            </a:r>
          </a:p>
          <a:p>
            <a:pPr marL="0" lvl="0" indent="0">
              <a:lnSpc>
                <a:spcPct val="107000"/>
              </a:lnSpc>
              <a:buFont typeface="Symbol" panose="05050102010706020507" pitchFamily="18" charset="2"/>
              <a:buNone/>
            </a:pP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Vid avlösning i hemmet anser vi inte att det ska vara avgiftsfritt längre då samtliga övriga insatser är förenat med en kostnad.</a:t>
            </a:r>
          </a:p>
          <a:p>
            <a:endParaRPr lang="sv-SE" dirty="0"/>
          </a:p>
        </p:txBody>
      </p:sp>
      <p:sp>
        <p:nvSpPr>
          <p:cNvPr id="4" name="Platshållare för bildnummer 3"/>
          <p:cNvSpPr>
            <a:spLocks noGrp="1"/>
          </p:cNvSpPr>
          <p:nvPr>
            <p:ph type="sldNum" sz="quarter" idx="5"/>
          </p:nvPr>
        </p:nvSpPr>
        <p:spPr/>
        <p:txBody>
          <a:bodyPr/>
          <a:lstStyle/>
          <a:p>
            <a:fld id="{CB7628B5-CD68-4D73-BB94-F0E6A9E6566E}" type="slidenum">
              <a:rPr lang="sv-SE" smtClean="0"/>
              <a:pPr/>
              <a:t>5</a:t>
            </a:fld>
            <a:endParaRPr lang="sv-SE"/>
          </a:p>
        </p:txBody>
      </p:sp>
    </p:spTree>
    <p:extLst>
      <p:ext uri="{BB962C8B-B14F-4D97-AF65-F5344CB8AC3E}">
        <p14:creationId xmlns:p14="http://schemas.microsoft.com/office/powerpoint/2010/main" xmlns="" val="3394995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Vid behov av ledsagning vill vi att en förfrågan ska göras till utföraren vid varje tillfälle för att inte planera ut tid som inte nyttjas.</a:t>
            </a:r>
          </a:p>
          <a:p>
            <a:pPr marL="342900" lvl="0" indent="-342900">
              <a:lnSpc>
                <a:spcPct val="107000"/>
              </a:lnSpc>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Likaså ska vi bli bättre på att hänvisa till annan huvudmans ansvar vid besök på vårdinrättning samt att använda digitala lösningar vid ex behov av att göra inköp av kläder eller liknande.</a:t>
            </a:r>
          </a:p>
          <a:p>
            <a:pPr marL="0" lvl="0" indent="0">
              <a:lnSpc>
                <a:spcPct val="107000"/>
              </a:lnSpc>
              <a:buFont typeface="Symbol" panose="05050102010706020507" pitchFamily="18" charset="2"/>
              <a:buNone/>
            </a:pP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Och slutligen, fönsterputs anser vi att det inte längre ska anses ligga inom ram för skälig levnadsnivå. </a:t>
            </a:r>
          </a:p>
        </p:txBody>
      </p:sp>
      <p:sp>
        <p:nvSpPr>
          <p:cNvPr id="4" name="Platshållare för bildnummer 3"/>
          <p:cNvSpPr>
            <a:spLocks noGrp="1"/>
          </p:cNvSpPr>
          <p:nvPr>
            <p:ph type="sldNum" sz="quarter" idx="5"/>
          </p:nvPr>
        </p:nvSpPr>
        <p:spPr/>
        <p:txBody>
          <a:bodyPr/>
          <a:lstStyle/>
          <a:p>
            <a:fld id="{CB7628B5-CD68-4D73-BB94-F0E6A9E6566E}" type="slidenum">
              <a:rPr lang="sv-SE" smtClean="0"/>
              <a:pPr/>
              <a:t>6</a:t>
            </a:fld>
            <a:endParaRPr lang="sv-SE"/>
          </a:p>
        </p:txBody>
      </p:sp>
    </p:spTree>
    <p:extLst>
      <p:ext uri="{BB962C8B-B14F-4D97-AF65-F5344CB8AC3E}">
        <p14:creationId xmlns:p14="http://schemas.microsoft.com/office/powerpoint/2010/main" xmlns="" val="910129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DA5FFC2-0AEB-4DA6-BBE8-23DE83E5E29D}"/>
              </a:ext>
            </a:extLst>
          </p:cNvPr>
          <p:cNvSpPr>
            <a:spLocks noGrp="1"/>
          </p:cNvSpPr>
          <p:nvPr>
            <p:ph type="ctrTitle"/>
          </p:nvPr>
        </p:nvSpPr>
        <p:spPr>
          <a:xfrm>
            <a:off x="839788" y="2000476"/>
            <a:ext cx="10501312" cy="1568224"/>
          </a:xfrm>
        </p:spPr>
        <p:txBody>
          <a:bodyPr anchor="b">
            <a:normAutofit/>
          </a:bodyPr>
          <a:lstStyle>
            <a:lvl1pPr algn="l">
              <a:defRPr sz="5400"/>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xmlns="" id="{7F603981-8EFB-4173-8087-FE3306A39352}"/>
              </a:ext>
            </a:extLst>
          </p:cNvPr>
          <p:cNvSpPr>
            <a:spLocks noGrp="1"/>
          </p:cNvSpPr>
          <p:nvPr>
            <p:ph type="subTitle" idx="1"/>
          </p:nvPr>
        </p:nvSpPr>
        <p:spPr>
          <a:xfrm>
            <a:off x="839788" y="3693424"/>
            <a:ext cx="10501311" cy="5364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7" name="Bildobjekt 6">
            <a:extLst>
              <a:ext uri="{FF2B5EF4-FFF2-40B4-BE49-F238E27FC236}">
                <a16:creationId xmlns:a16="http://schemas.microsoft.com/office/drawing/2014/main" xmlns="" id="{5C1DC9C0-A0C2-4982-80A1-534D05C302A1}"/>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77889" y="860426"/>
            <a:ext cx="1890712" cy="7471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5407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Rubrik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DA5FFC2-0AEB-4DA6-BBE8-23DE83E5E29D}"/>
              </a:ext>
            </a:extLst>
          </p:cNvPr>
          <p:cNvSpPr>
            <a:spLocks noGrp="1"/>
          </p:cNvSpPr>
          <p:nvPr>
            <p:ph type="ctrTitle"/>
          </p:nvPr>
        </p:nvSpPr>
        <p:spPr>
          <a:xfrm>
            <a:off x="839788" y="2000476"/>
            <a:ext cx="10501312" cy="1568224"/>
          </a:xfrm>
        </p:spPr>
        <p:txBody>
          <a:bodyPr anchor="b">
            <a:normAutofit/>
          </a:bodyPr>
          <a:lstStyle>
            <a:lvl1pPr algn="l">
              <a:defRPr sz="540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xmlns="" id="{7F603981-8EFB-4173-8087-FE3306A39352}"/>
              </a:ext>
            </a:extLst>
          </p:cNvPr>
          <p:cNvSpPr>
            <a:spLocks noGrp="1"/>
          </p:cNvSpPr>
          <p:nvPr>
            <p:ph type="subTitle" idx="1"/>
          </p:nvPr>
        </p:nvSpPr>
        <p:spPr>
          <a:xfrm>
            <a:off x="839788" y="3693424"/>
            <a:ext cx="10501311" cy="53640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5" name="Bildobjekt 4">
            <a:extLst>
              <a:ext uri="{FF2B5EF4-FFF2-40B4-BE49-F238E27FC236}">
                <a16:creationId xmlns:a16="http://schemas.microsoft.com/office/drawing/2014/main" xmlns="" id="{65831C7B-B4F0-4DE3-8482-A033ECC11EDC}"/>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77889" y="860426"/>
            <a:ext cx="1894948" cy="74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6352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264FA7E8-7AFE-4966-B2AA-82A38CD2B042}"/>
              </a:ext>
            </a:extLst>
          </p:cNvPr>
          <p:cNvSpPr>
            <a:spLocks noGrp="1"/>
          </p:cNvSpPr>
          <p:nvPr>
            <p:ph type="title"/>
          </p:nvPr>
        </p:nvSpPr>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xmlns="" id="{803C3CDF-9B47-4B37-B2E1-BB400FCA7170}"/>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7">
            <a:extLst>
              <a:ext uri="{FF2B5EF4-FFF2-40B4-BE49-F238E27FC236}">
                <a16:creationId xmlns:a16="http://schemas.microsoft.com/office/drawing/2014/main" xmlns="" id="{0B14FB97-A129-4EB5-932D-89CD0117BD9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986042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vsnittsrubrik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300AF6A-D3FB-424A-BDFD-ABBBEF5E45BD}"/>
              </a:ext>
            </a:extLst>
          </p:cNvPr>
          <p:cNvSpPr>
            <a:spLocks noGrp="1"/>
          </p:cNvSpPr>
          <p:nvPr>
            <p:ph type="title" hasCustomPrompt="1"/>
          </p:nvPr>
        </p:nvSpPr>
        <p:spPr>
          <a:xfrm>
            <a:off x="835025" y="3124200"/>
            <a:ext cx="10572750" cy="1536700"/>
          </a:xfrm>
        </p:spPr>
        <p:txBody>
          <a:bodyPr anchor="ctr" anchorCtr="0">
            <a:normAutofit/>
          </a:bodyPr>
          <a:lstStyle>
            <a:lvl1pPr>
              <a:defRPr sz="4000">
                <a:solidFill>
                  <a:schemeClr val="bg1"/>
                </a:solidFill>
              </a:defRPr>
            </a:lvl1pPr>
          </a:lstStyle>
          <a:p>
            <a:r>
              <a:rPr lang="sv-SE" dirty="0"/>
              <a:t>Klicka här för att ändra format</a:t>
            </a:r>
          </a:p>
        </p:txBody>
      </p:sp>
      <p:pic>
        <p:nvPicPr>
          <p:cNvPr id="3" name="Bildobjekt 7">
            <a:extLst>
              <a:ext uri="{FF2B5EF4-FFF2-40B4-BE49-F238E27FC236}">
                <a16:creationId xmlns:a16="http://schemas.microsoft.com/office/drawing/2014/main" xmlns="" id="{86B107A8-1918-4D1A-A4F3-AB434E64FC2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19774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xmlns="" id="{1F3FCCF6-47F5-4FA1-B930-461264D186A5}"/>
              </a:ext>
            </a:extLst>
          </p:cNvPr>
          <p:cNvSpPr>
            <a:spLocks noGrp="1"/>
          </p:cNvSpPr>
          <p:nvPr>
            <p:ph sz="half" idx="1"/>
          </p:nvPr>
        </p:nvSpPr>
        <p:spPr>
          <a:xfrm>
            <a:off x="530081" y="1825625"/>
            <a:ext cx="54000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xmlns="" id="{9CBF6328-AF36-486B-99C7-38C942834063}"/>
              </a:ext>
            </a:extLst>
          </p:cNvPr>
          <p:cNvSpPr>
            <a:spLocks noGrp="1"/>
          </p:cNvSpPr>
          <p:nvPr>
            <p:ph sz="half" idx="2"/>
          </p:nvPr>
        </p:nvSpPr>
        <p:spPr>
          <a:xfrm>
            <a:off x="6261919" y="1825625"/>
            <a:ext cx="54000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7">
            <a:extLst>
              <a:ext uri="{FF2B5EF4-FFF2-40B4-BE49-F238E27FC236}">
                <a16:creationId xmlns:a16="http://schemas.microsoft.com/office/drawing/2014/main" xmlns="" id="{D0407B2E-CF8B-4165-8ECA-52E6F7166445}"/>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793745217"/>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ubrik, innehåll och 3:2 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xmlns="" id="{1F3FCCF6-47F5-4FA1-B930-461264D186A5}"/>
              </a:ext>
            </a:extLst>
          </p:cNvPr>
          <p:cNvSpPr>
            <a:spLocks noGrp="1"/>
          </p:cNvSpPr>
          <p:nvPr>
            <p:ph sz="half" idx="1"/>
          </p:nvPr>
        </p:nvSpPr>
        <p:spPr>
          <a:xfrm>
            <a:off x="530081" y="1825624"/>
            <a:ext cx="4031903" cy="45624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7">
            <a:extLst>
              <a:ext uri="{FF2B5EF4-FFF2-40B4-BE49-F238E27FC236}">
                <a16:creationId xmlns:a16="http://schemas.microsoft.com/office/drawing/2014/main" xmlns="" id="{2ECA2C10-ED72-442A-A273-1E8EB91CB70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Platshållare för bild 6">
            <a:extLst>
              <a:ext uri="{FF2B5EF4-FFF2-40B4-BE49-F238E27FC236}">
                <a16:creationId xmlns:a16="http://schemas.microsoft.com/office/drawing/2014/main" xmlns="" id="{5ED49713-167D-4ED4-886D-3B4412B85485}"/>
              </a:ext>
            </a:extLst>
          </p:cNvPr>
          <p:cNvSpPr>
            <a:spLocks noGrp="1"/>
          </p:cNvSpPr>
          <p:nvPr>
            <p:ph type="pic" sz="quarter" idx="10" hasCustomPrompt="1"/>
          </p:nvPr>
        </p:nvSpPr>
        <p:spPr>
          <a:xfrm>
            <a:off x="4867275" y="1825625"/>
            <a:ext cx="6840000" cy="4562475"/>
          </a:xfrm>
          <a:solidFill>
            <a:schemeClr val="bg1">
              <a:lumMod val="75000"/>
            </a:schemeClr>
          </a:solidFill>
        </p:spPr>
        <p:txBody>
          <a:bodyPr anchor="ctr" anchorCtr="0"/>
          <a:lstStyle>
            <a:lvl1pPr marL="0" indent="0" algn="ctr">
              <a:buNone/>
              <a:defRPr>
                <a:solidFill>
                  <a:schemeClr val="tx1"/>
                </a:solidFill>
              </a:defRPr>
            </a:lvl1pPr>
          </a:lstStyle>
          <a:p>
            <a:r>
              <a:rPr lang="sv-SE" dirty="0"/>
              <a:t>Klicka på ikonen</a:t>
            </a:r>
            <a:br>
              <a:rPr lang="sv-SE" dirty="0"/>
            </a:br>
            <a:r>
              <a:rPr lang="sv-SE" dirty="0"/>
              <a:t/>
            </a:r>
            <a:br>
              <a:rPr lang="sv-SE" dirty="0"/>
            </a:br>
            <a:r>
              <a:rPr lang="sv-SE" dirty="0"/>
              <a:t/>
            </a:r>
            <a:br>
              <a:rPr lang="sv-SE" dirty="0"/>
            </a:br>
            <a:r>
              <a:rPr lang="sv-SE" dirty="0"/>
              <a:t>för att infoga bild</a:t>
            </a:r>
          </a:p>
        </p:txBody>
      </p:sp>
    </p:spTree>
    <p:extLst>
      <p:ext uri="{BB962C8B-B14F-4D97-AF65-F5344CB8AC3E}">
        <p14:creationId xmlns:p14="http://schemas.microsoft.com/office/powerpoint/2010/main" xmlns="" val="1860737782"/>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alv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a:xfrm>
            <a:off x="524800" y="469900"/>
            <a:ext cx="5041119" cy="1104900"/>
          </a:xfrm>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xmlns="" id="{1F3FCCF6-47F5-4FA1-B930-461264D186A5}"/>
              </a:ext>
            </a:extLst>
          </p:cNvPr>
          <p:cNvSpPr>
            <a:spLocks noGrp="1"/>
          </p:cNvSpPr>
          <p:nvPr>
            <p:ph sz="half" idx="1"/>
          </p:nvPr>
        </p:nvSpPr>
        <p:spPr>
          <a:xfrm>
            <a:off x="530081" y="1825624"/>
            <a:ext cx="5041119" cy="45624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bild 5">
            <a:extLst>
              <a:ext uri="{FF2B5EF4-FFF2-40B4-BE49-F238E27FC236}">
                <a16:creationId xmlns:a16="http://schemas.microsoft.com/office/drawing/2014/main" xmlns="" id="{2B86A95C-0922-4BB0-B3D6-C77A18A9C302}"/>
              </a:ext>
            </a:extLst>
          </p:cNvPr>
          <p:cNvSpPr>
            <a:spLocks noGrp="1"/>
          </p:cNvSpPr>
          <p:nvPr>
            <p:ph type="pic" sz="quarter" idx="10" hasCustomPrompt="1"/>
          </p:nvPr>
        </p:nvSpPr>
        <p:spPr>
          <a:xfrm>
            <a:off x="6096000" y="0"/>
            <a:ext cx="6096000" cy="6858000"/>
          </a:xfrm>
          <a:solidFill>
            <a:schemeClr val="bg1">
              <a:lumMod val="75000"/>
            </a:schemeClr>
          </a:solidFill>
        </p:spPr>
        <p:txBody>
          <a:bodyPr anchor="ctr" anchorCtr="0"/>
          <a:lstStyle>
            <a:lvl1pPr marL="0" indent="0" algn="ctr">
              <a:buNone/>
              <a:defRPr/>
            </a:lvl1pPr>
          </a:lstStyle>
          <a:p>
            <a:r>
              <a:rPr lang="sv-SE" dirty="0"/>
              <a:t>Klicka på ikonen</a:t>
            </a:r>
            <a:br>
              <a:rPr lang="sv-SE" dirty="0"/>
            </a:br>
            <a:r>
              <a:rPr lang="sv-SE" dirty="0"/>
              <a:t/>
            </a:r>
            <a:br>
              <a:rPr lang="sv-SE" dirty="0"/>
            </a:br>
            <a:r>
              <a:rPr lang="sv-SE" dirty="0"/>
              <a:t/>
            </a:r>
            <a:br>
              <a:rPr lang="sv-SE" dirty="0"/>
            </a:br>
            <a:r>
              <a:rPr lang="sv-SE" dirty="0"/>
              <a:t>för att infoga bild</a:t>
            </a:r>
          </a:p>
        </p:txBody>
      </p:sp>
      <p:sp>
        <p:nvSpPr>
          <p:cNvPr id="11" name="Platshållare för bild 10">
            <a:extLst>
              <a:ext uri="{FF2B5EF4-FFF2-40B4-BE49-F238E27FC236}">
                <a16:creationId xmlns:a16="http://schemas.microsoft.com/office/drawing/2014/main" xmlns="" id="{C4B7E8B9-57FF-43A2-89E0-06B5FFE36196}"/>
              </a:ext>
            </a:extLst>
          </p:cNvPr>
          <p:cNvSpPr>
            <a:spLocks noGrp="1"/>
          </p:cNvSpPr>
          <p:nvPr>
            <p:ph type="pic" sz="quarter" idx="11" hasCustomPrompt="1"/>
          </p:nvPr>
        </p:nvSpPr>
        <p:spPr>
          <a:xfrm>
            <a:off x="11011174" y="571500"/>
            <a:ext cx="777600" cy="936000"/>
          </a:xfrm>
          <a:blipFill>
            <a:blip r:embed="rId2" cstate="print"/>
            <a:stretch>
              <a:fillRect/>
            </a:stretch>
          </a:blipFill>
        </p:spPr>
        <p:txBody>
          <a:bodyPr/>
          <a:lstStyle>
            <a:lvl1pPr marL="0" indent="0">
              <a:buNone/>
              <a:defRPr/>
            </a:lvl1pPr>
          </a:lstStyle>
          <a:p>
            <a:r>
              <a:rPr lang="sv-SE" dirty="0"/>
              <a:t> </a:t>
            </a:r>
          </a:p>
        </p:txBody>
      </p:sp>
    </p:spTree>
    <p:extLst>
      <p:ext uri="{BB962C8B-B14F-4D97-AF65-F5344CB8AC3E}">
        <p14:creationId xmlns:p14="http://schemas.microsoft.com/office/powerpoint/2010/main" xmlns="" val="193248729"/>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Rubrikbild Röd">
    <p:bg>
      <p:bgPr>
        <a:solidFill>
          <a:schemeClr val="accent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DA5FFC2-0AEB-4DA6-BBE8-23DE83E5E29D}"/>
              </a:ext>
            </a:extLst>
          </p:cNvPr>
          <p:cNvSpPr>
            <a:spLocks noGrp="1"/>
          </p:cNvSpPr>
          <p:nvPr>
            <p:ph type="ctrTitle"/>
          </p:nvPr>
        </p:nvSpPr>
        <p:spPr>
          <a:xfrm>
            <a:off x="839788" y="2000476"/>
            <a:ext cx="10501312" cy="1568224"/>
          </a:xfrm>
        </p:spPr>
        <p:txBody>
          <a:bodyPr anchor="b">
            <a:normAutofit/>
          </a:bodyPr>
          <a:lstStyle>
            <a:lvl1pPr algn="l">
              <a:defRPr sz="540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xmlns="" id="{7F603981-8EFB-4173-8087-FE3306A39352}"/>
              </a:ext>
            </a:extLst>
          </p:cNvPr>
          <p:cNvSpPr>
            <a:spLocks noGrp="1"/>
          </p:cNvSpPr>
          <p:nvPr>
            <p:ph type="subTitle" idx="1"/>
          </p:nvPr>
        </p:nvSpPr>
        <p:spPr>
          <a:xfrm>
            <a:off x="839788" y="3693424"/>
            <a:ext cx="10501311" cy="53640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5" name="Bildobjekt 4">
            <a:extLst>
              <a:ext uri="{FF2B5EF4-FFF2-40B4-BE49-F238E27FC236}">
                <a16:creationId xmlns:a16="http://schemas.microsoft.com/office/drawing/2014/main" xmlns="" id="{65831C7B-B4F0-4DE3-8482-A033ECC11EDC}"/>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77889" y="860426"/>
            <a:ext cx="1894948" cy="74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79450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Rubrikbild Grön">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DA5FFC2-0AEB-4DA6-BBE8-23DE83E5E29D}"/>
              </a:ext>
            </a:extLst>
          </p:cNvPr>
          <p:cNvSpPr>
            <a:spLocks noGrp="1"/>
          </p:cNvSpPr>
          <p:nvPr>
            <p:ph type="ctrTitle"/>
          </p:nvPr>
        </p:nvSpPr>
        <p:spPr>
          <a:xfrm>
            <a:off x="839788" y="2000476"/>
            <a:ext cx="10501312" cy="1568224"/>
          </a:xfrm>
        </p:spPr>
        <p:txBody>
          <a:bodyPr anchor="b">
            <a:normAutofit/>
          </a:bodyPr>
          <a:lstStyle>
            <a:lvl1pPr algn="l">
              <a:defRPr sz="540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xmlns="" id="{7F603981-8EFB-4173-8087-FE3306A39352}"/>
              </a:ext>
            </a:extLst>
          </p:cNvPr>
          <p:cNvSpPr>
            <a:spLocks noGrp="1"/>
          </p:cNvSpPr>
          <p:nvPr>
            <p:ph type="subTitle" idx="1"/>
          </p:nvPr>
        </p:nvSpPr>
        <p:spPr>
          <a:xfrm>
            <a:off x="839788" y="3693424"/>
            <a:ext cx="10501311" cy="53640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5" name="Bildobjekt 4">
            <a:extLst>
              <a:ext uri="{FF2B5EF4-FFF2-40B4-BE49-F238E27FC236}">
                <a16:creationId xmlns:a16="http://schemas.microsoft.com/office/drawing/2014/main" xmlns="" id="{65831C7B-B4F0-4DE3-8482-A033ECC11EDC}"/>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77889" y="860426"/>
            <a:ext cx="1894948" cy="74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6230221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Rubrikbild Orange">
    <p:bg>
      <p:bgPr>
        <a:solidFill>
          <a:schemeClr val="accent6"/>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DA5FFC2-0AEB-4DA6-BBE8-23DE83E5E29D}"/>
              </a:ext>
            </a:extLst>
          </p:cNvPr>
          <p:cNvSpPr>
            <a:spLocks noGrp="1"/>
          </p:cNvSpPr>
          <p:nvPr>
            <p:ph type="ctrTitle"/>
          </p:nvPr>
        </p:nvSpPr>
        <p:spPr>
          <a:xfrm>
            <a:off x="839788" y="2000476"/>
            <a:ext cx="10501312" cy="1568224"/>
          </a:xfrm>
        </p:spPr>
        <p:txBody>
          <a:bodyPr anchor="b">
            <a:normAutofit/>
          </a:bodyPr>
          <a:lstStyle>
            <a:lvl1pPr algn="l">
              <a:defRPr sz="540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xmlns="" id="{7F603981-8EFB-4173-8087-FE3306A39352}"/>
              </a:ext>
            </a:extLst>
          </p:cNvPr>
          <p:cNvSpPr>
            <a:spLocks noGrp="1"/>
          </p:cNvSpPr>
          <p:nvPr>
            <p:ph type="subTitle" idx="1"/>
          </p:nvPr>
        </p:nvSpPr>
        <p:spPr>
          <a:xfrm>
            <a:off x="839788" y="3693424"/>
            <a:ext cx="10501311" cy="53640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5" name="Bildobjekt 4">
            <a:extLst>
              <a:ext uri="{FF2B5EF4-FFF2-40B4-BE49-F238E27FC236}">
                <a16:creationId xmlns:a16="http://schemas.microsoft.com/office/drawing/2014/main" xmlns="" id="{65831C7B-B4F0-4DE3-8482-A033ECC11EDC}"/>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77889" y="860426"/>
            <a:ext cx="1894948" cy="74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88609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vsnittsrubrik Röd">
    <p:bg>
      <p:bgPr>
        <a:solidFill>
          <a:schemeClr val="accent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300AF6A-D3FB-424A-BDFD-ABBBEF5E45BD}"/>
              </a:ext>
            </a:extLst>
          </p:cNvPr>
          <p:cNvSpPr>
            <a:spLocks noGrp="1"/>
          </p:cNvSpPr>
          <p:nvPr>
            <p:ph type="title" hasCustomPrompt="1"/>
          </p:nvPr>
        </p:nvSpPr>
        <p:spPr>
          <a:xfrm>
            <a:off x="835025" y="3124200"/>
            <a:ext cx="10572750" cy="1536700"/>
          </a:xfrm>
        </p:spPr>
        <p:txBody>
          <a:bodyPr anchor="ctr" anchorCtr="0">
            <a:normAutofit/>
          </a:bodyPr>
          <a:lstStyle>
            <a:lvl1pPr>
              <a:defRPr sz="4000">
                <a:solidFill>
                  <a:schemeClr val="bg1"/>
                </a:solidFill>
              </a:defRPr>
            </a:lvl1pPr>
          </a:lstStyle>
          <a:p>
            <a:r>
              <a:rPr lang="sv-SE" dirty="0"/>
              <a:t>Klicka här för att ändra format</a:t>
            </a:r>
          </a:p>
        </p:txBody>
      </p:sp>
      <p:pic>
        <p:nvPicPr>
          <p:cNvPr id="3" name="Bildobjekt 7">
            <a:extLst>
              <a:ext uri="{FF2B5EF4-FFF2-40B4-BE49-F238E27FC236}">
                <a16:creationId xmlns:a16="http://schemas.microsoft.com/office/drawing/2014/main" xmlns="" id="{86B107A8-1918-4D1A-A4F3-AB434E64FC2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3850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264FA7E8-7AFE-4966-B2AA-82A38CD2B04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803C3CDF-9B47-4B37-B2E1-BB400FCA7170}"/>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xmlns="" val="25296535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Avsnittsrubrik Grön">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300AF6A-D3FB-424A-BDFD-ABBBEF5E45BD}"/>
              </a:ext>
            </a:extLst>
          </p:cNvPr>
          <p:cNvSpPr>
            <a:spLocks noGrp="1"/>
          </p:cNvSpPr>
          <p:nvPr>
            <p:ph type="title" hasCustomPrompt="1"/>
          </p:nvPr>
        </p:nvSpPr>
        <p:spPr>
          <a:xfrm>
            <a:off x="835025" y="3124200"/>
            <a:ext cx="10572750" cy="1536700"/>
          </a:xfrm>
        </p:spPr>
        <p:txBody>
          <a:bodyPr anchor="ctr" anchorCtr="0">
            <a:normAutofit/>
          </a:bodyPr>
          <a:lstStyle>
            <a:lvl1pPr>
              <a:defRPr sz="4000">
                <a:solidFill>
                  <a:schemeClr val="bg1"/>
                </a:solidFill>
              </a:defRPr>
            </a:lvl1pPr>
          </a:lstStyle>
          <a:p>
            <a:r>
              <a:rPr lang="sv-SE" dirty="0"/>
              <a:t>Klicka här för att ändra format</a:t>
            </a:r>
          </a:p>
        </p:txBody>
      </p:sp>
      <p:pic>
        <p:nvPicPr>
          <p:cNvPr id="3" name="Bildobjekt 7">
            <a:extLst>
              <a:ext uri="{FF2B5EF4-FFF2-40B4-BE49-F238E27FC236}">
                <a16:creationId xmlns:a16="http://schemas.microsoft.com/office/drawing/2014/main" xmlns="" id="{86B107A8-1918-4D1A-A4F3-AB434E64FC2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296992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Avsnittsrubrik Orange">
    <p:bg>
      <p:bgPr>
        <a:solidFill>
          <a:schemeClr val="accent6"/>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300AF6A-D3FB-424A-BDFD-ABBBEF5E45BD}"/>
              </a:ext>
            </a:extLst>
          </p:cNvPr>
          <p:cNvSpPr>
            <a:spLocks noGrp="1"/>
          </p:cNvSpPr>
          <p:nvPr>
            <p:ph type="title" hasCustomPrompt="1"/>
          </p:nvPr>
        </p:nvSpPr>
        <p:spPr>
          <a:xfrm>
            <a:off x="835025" y="3124200"/>
            <a:ext cx="10572750" cy="1536700"/>
          </a:xfrm>
        </p:spPr>
        <p:txBody>
          <a:bodyPr anchor="ctr" anchorCtr="0">
            <a:normAutofit/>
          </a:bodyPr>
          <a:lstStyle>
            <a:lvl1pPr>
              <a:defRPr sz="4000">
                <a:solidFill>
                  <a:schemeClr val="bg1"/>
                </a:solidFill>
              </a:defRPr>
            </a:lvl1pPr>
          </a:lstStyle>
          <a:p>
            <a:r>
              <a:rPr lang="sv-SE" dirty="0"/>
              <a:t>Klicka här för att ändra format</a:t>
            </a:r>
          </a:p>
        </p:txBody>
      </p:sp>
      <p:pic>
        <p:nvPicPr>
          <p:cNvPr id="3" name="Bildobjekt 7">
            <a:extLst>
              <a:ext uri="{FF2B5EF4-FFF2-40B4-BE49-F238E27FC236}">
                <a16:creationId xmlns:a16="http://schemas.microsoft.com/office/drawing/2014/main" xmlns="" id="{86B107A8-1918-4D1A-A4F3-AB434E64FC2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698544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Avslutningsbi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4" name="Rektangel 23">
            <a:extLst>
              <a:ext uri="{FF2B5EF4-FFF2-40B4-BE49-F238E27FC236}">
                <a16:creationId xmlns:a16="http://schemas.microsoft.com/office/drawing/2014/main" xmlns="" id="{9B75CD15-348D-4B57-B058-9DA97F5DD3CC}"/>
              </a:ext>
            </a:extLst>
          </p:cNvPr>
          <p:cNvSpPr/>
          <p:nvPr userDrawn="1"/>
        </p:nvSpPr>
        <p:spPr>
          <a:xfrm>
            <a:off x="0" y="0"/>
            <a:ext cx="12192000" cy="6858000"/>
          </a:xfrm>
          <a:prstGeom prst="rect">
            <a:avLst/>
          </a:prstGeom>
          <a:solidFill>
            <a:srgbClr val="0067AD">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97280" eaLnBrk="1" fontAlgn="auto" hangingPunct="1">
              <a:spcBef>
                <a:spcPts val="0"/>
              </a:spcBef>
              <a:spcAft>
                <a:spcPts val="0"/>
              </a:spcAft>
              <a:defRPr/>
            </a:pPr>
            <a:endParaRPr lang="sv-SE" sz="2160"/>
          </a:p>
        </p:txBody>
      </p:sp>
      <p:sp>
        <p:nvSpPr>
          <p:cNvPr id="2" name="Rubrik 1">
            <a:extLst>
              <a:ext uri="{FF2B5EF4-FFF2-40B4-BE49-F238E27FC236}">
                <a16:creationId xmlns:a16="http://schemas.microsoft.com/office/drawing/2014/main" xmlns="" id="{5300AF6A-D3FB-424A-BDFD-ABBBEF5E45BD}"/>
              </a:ext>
            </a:extLst>
          </p:cNvPr>
          <p:cNvSpPr>
            <a:spLocks noGrp="1"/>
          </p:cNvSpPr>
          <p:nvPr>
            <p:ph type="title" hasCustomPrompt="1"/>
          </p:nvPr>
        </p:nvSpPr>
        <p:spPr>
          <a:xfrm>
            <a:off x="835025" y="2335060"/>
            <a:ext cx="10572750" cy="1536700"/>
          </a:xfrm>
        </p:spPr>
        <p:txBody>
          <a:bodyPr anchor="ctr" anchorCtr="0">
            <a:noAutofit/>
          </a:bodyPr>
          <a:lstStyle>
            <a:lvl1pPr algn="ctr">
              <a:defRPr sz="6000">
                <a:solidFill>
                  <a:schemeClr val="bg1"/>
                </a:solidFill>
              </a:defRPr>
            </a:lvl1pPr>
          </a:lstStyle>
          <a:p>
            <a:r>
              <a:rPr lang="sv-SE" dirty="0"/>
              <a:t>Tacksida!</a:t>
            </a:r>
          </a:p>
        </p:txBody>
      </p:sp>
      <p:pic>
        <p:nvPicPr>
          <p:cNvPr id="3" name="Bildobjekt 7">
            <a:extLst>
              <a:ext uri="{FF2B5EF4-FFF2-40B4-BE49-F238E27FC236}">
                <a16:creationId xmlns:a16="http://schemas.microsoft.com/office/drawing/2014/main" xmlns="" id="{86B107A8-1918-4D1A-A4F3-AB434E64FC28}"/>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11010900" y="571500"/>
            <a:ext cx="778909" cy="93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9382686"/>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guide id="3" pos="3704" userDrawn="1">
          <p15:clr>
            <a:srgbClr val="FBAE40"/>
          </p15:clr>
        </p15:guide>
        <p15:guide id="4" pos="3976"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7" name="Platshållare för rubrik 1"/>
          <p:cNvSpPr>
            <a:spLocks noGrp="1"/>
          </p:cNvSpPr>
          <p:nvPr>
            <p:ph type="title"/>
          </p:nvPr>
        </p:nvSpPr>
        <p:spPr>
          <a:xfrm>
            <a:off x="523103" y="464634"/>
            <a:ext cx="9969637" cy="1077372"/>
          </a:xfrm>
          <a:prstGeom prst="rect">
            <a:avLst/>
          </a:prstGeom>
        </p:spPr>
        <p:txBody>
          <a:bodyPr>
            <a:normAutofit/>
          </a:bodyPr>
          <a:lstStyle>
            <a:lvl1pPr>
              <a:defRPr sz="3583">
                <a:latin typeface="Work Sans" panose="00000500000000000000" pitchFamily="50" charset="0"/>
              </a:defRPr>
            </a:lvl1pPr>
          </a:lstStyle>
          <a:p>
            <a:r>
              <a:rPr lang="sv-SE"/>
              <a:t>Klicka här för att ändra mall för rubrikformat</a:t>
            </a:r>
            <a:endParaRPr lang="sv-SE" dirty="0"/>
          </a:p>
        </p:txBody>
      </p:sp>
      <p:sp>
        <p:nvSpPr>
          <p:cNvPr id="9" name="Platshållare för innehåll 8"/>
          <p:cNvSpPr>
            <a:spLocks noGrp="1"/>
          </p:cNvSpPr>
          <p:nvPr>
            <p:ph sz="quarter" idx="10"/>
          </p:nvPr>
        </p:nvSpPr>
        <p:spPr>
          <a:xfrm>
            <a:off x="523103" y="1845000"/>
            <a:ext cx="11104605" cy="4500000"/>
          </a:xfrm>
        </p:spPr>
        <p:txBody>
          <a:bodyPr/>
          <a:lstStyle>
            <a:lvl1pPr>
              <a:defRPr sz="2333"/>
            </a:lvl1pPr>
            <a:lvl2pPr>
              <a:defRPr sz="2000"/>
            </a:lvl2pPr>
            <a:lvl3pPr>
              <a:defRPr sz="2000"/>
            </a:lvl3pPr>
            <a:lvl4pPr>
              <a:defRPr sz="1667"/>
            </a:lvl4pPr>
            <a:lvl5pPr>
              <a:defRPr sz="1667"/>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xmlns="" val="1444975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300AF6A-D3FB-424A-BDFD-ABBBEF5E45BD}"/>
              </a:ext>
            </a:extLst>
          </p:cNvPr>
          <p:cNvSpPr>
            <a:spLocks noGrp="1"/>
          </p:cNvSpPr>
          <p:nvPr>
            <p:ph type="title" hasCustomPrompt="1"/>
          </p:nvPr>
        </p:nvSpPr>
        <p:spPr>
          <a:xfrm>
            <a:off x="835025" y="3124200"/>
            <a:ext cx="10572750" cy="1536700"/>
          </a:xfrm>
        </p:spPr>
        <p:txBody>
          <a:bodyPr anchor="ctr" anchorCtr="0">
            <a:normAutofit/>
          </a:bodyPr>
          <a:lstStyle>
            <a:lvl1pPr>
              <a:defRPr sz="4000"/>
            </a:lvl1pPr>
          </a:lstStyle>
          <a:p>
            <a:r>
              <a:rPr lang="sv-SE" dirty="0"/>
              <a:t>Klicka här för att ändra format</a:t>
            </a:r>
          </a:p>
        </p:txBody>
      </p:sp>
    </p:spTree>
    <p:extLst>
      <p:ext uri="{BB962C8B-B14F-4D97-AF65-F5344CB8AC3E}">
        <p14:creationId xmlns:p14="http://schemas.microsoft.com/office/powerpoint/2010/main" xmlns="" val="526847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1F3FCCF6-47F5-4FA1-B930-461264D186A5}"/>
              </a:ext>
            </a:extLst>
          </p:cNvPr>
          <p:cNvSpPr>
            <a:spLocks noGrp="1"/>
          </p:cNvSpPr>
          <p:nvPr>
            <p:ph sz="half" idx="1"/>
          </p:nvPr>
        </p:nvSpPr>
        <p:spPr>
          <a:xfrm>
            <a:off x="530081" y="1825625"/>
            <a:ext cx="54000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xmlns="" id="{9CBF6328-AF36-486B-99C7-38C942834063}"/>
              </a:ext>
            </a:extLst>
          </p:cNvPr>
          <p:cNvSpPr>
            <a:spLocks noGrp="1"/>
          </p:cNvSpPr>
          <p:nvPr>
            <p:ph sz="half" idx="2"/>
          </p:nvPr>
        </p:nvSpPr>
        <p:spPr>
          <a:xfrm>
            <a:off x="6261919" y="1825625"/>
            <a:ext cx="54000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xmlns="" val="932809097"/>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innehåll och 3:2 bild">
    <p:spTree>
      <p:nvGrpSpPr>
        <p:cNvPr id="1" name=""/>
        <p:cNvGrpSpPr/>
        <p:nvPr/>
      </p:nvGrpSpPr>
      <p:grpSpPr>
        <a:xfrm>
          <a:off x="0" y="0"/>
          <a:ext cx="0" cy="0"/>
          <a:chOff x="0" y="0"/>
          <a:chExt cx="0" cy="0"/>
        </a:xfrm>
      </p:grpSpPr>
      <p:sp>
        <p:nvSpPr>
          <p:cNvPr id="6" name="Platshållare för bild 6">
            <a:extLst>
              <a:ext uri="{FF2B5EF4-FFF2-40B4-BE49-F238E27FC236}">
                <a16:creationId xmlns:a16="http://schemas.microsoft.com/office/drawing/2014/main" xmlns="" id="{E2697E60-314C-4E54-BE2D-9E571C25DFA7}"/>
              </a:ext>
            </a:extLst>
          </p:cNvPr>
          <p:cNvSpPr>
            <a:spLocks noGrp="1"/>
          </p:cNvSpPr>
          <p:nvPr>
            <p:ph type="pic" sz="quarter" idx="10" hasCustomPrompt="1"/>
          </p:nvPr>
        </p:nvSpPr>
        <p:spPr>
          <a:xfrm>
            <a:off x="4867275" y="1825625"/>
            <a:ext cx="6840000" cy="4562475"/>
          </a:xfrm>
          <a:solidFill>
            <a:schemeClr val="bg1">
              <a:lumMod val="75000"/>
            </a:schemeClr>
          </a:solidFill>
        </p:spPr>
        <p:txBody>
          <a:bodyPr anchor="ctr" anchorCtr="0"/>
          <a:lstStyle>
            <a:lvl1pPr marL="0" indent="0" algn="ctr">
              <a:buNone/>
              <a:defRPr>
                <a:solidFill>
                  <a:schemeClr val="tx1"/>
                </a:solidFill>
              </a:defRPr>
            </a:lvl1pPr>
          </a:lstStyle>
          <a:p>
            <a:r>
              <a:rPr lang="sv-SE" dirty="0"/>
              <a:t>Klicka på ikonen</a:t>
            </a:r>
            <a:br>
              <a:rPr lang="sv-SE" dirty="0"/>
            </a:br>
            <a:r>
              <a:rPr lang="sv-SE" dirty="0"/>
              <a:t/>
            </a:r>
            <a:br>
              <a:rPr lang="sv-SE" dirty="0"/>
            </a:br>
            <a:r>
              <a:rPr lang="sv-SE" dirty="0"/>
              <a:t/>
            </a:r>
            <a:br>
              <a:rPr lang="sv-SE" dirty="0"/>
            </a:br>
            <a:r>
              <a:rPr lang="sv-SE" dirty="0"/>
              <a:t>för att infoga bild</a:t>
            </a:r>
          </a:p>
        </p:txBody>
      </p:sp>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1F3FCCF6-47F5-4FA1-B930-461264D186A5}"/>
              </a:ext>
            </a:extLst>
          </p:cNvPr>
          <p:cNvSpPr>
            <a:spLocks noGrp="1"/>
          </p:cNvSpPr>
          <p:nvPr>
            <p:ph sz="half" idx="1"/>
          </p:nvPr>
        </p:nvSpPr>
        <p:spPr>
          <a:xfrm>
            <a:off x="530081" y="1825624"/>
            <a:ext cx="4032000" cy="45624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xmlns="" val="2985540212"/>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alv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a:xfrm>
            <a:off x="524800" y="469900"/>
            <a:ext cx="5041119" cy="1104900"/>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xmlns="" id="{1F3FCCF6-47F5-4FA1-B930-461264D186A5}"/>
              </a:ext>
            </a:extLst>
          </p:cNvPr>
          <p:cNvSpPr>
            <a:spLocks noGrp="1"/>
          </p:cNvSpPr>
          <p:nvPr>
            <p:ph sz="half" idx="1"/>
          </p:nvPr>
        </p:nvSpPr>
        <p:spPr>
          <a:xfrm>
            <a:off x="530081" y="1825624"/>
            <a:ext cx="5041119" cy="45624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bild 5">
            <a:extLst>
              <a:ext uri="{FF2B5EF4-FFF2-40B4-BE49-F238E27FC236}">
                <a16:creationId xmlns:a16="http://schemas.microsoft.com/office/drawing/2014/main" xmlns="" id="{2B86A95C-0922-4BB0-B3D6-C77A18A9C302}"/>
              </a:ext>
            </a:extLst>
          </p:cNvPr>
          <p:cNvSpPr>
            <a:spLocks noGrp="1"/>
          </p:cNvSpPr>
          <p:nvPr>
            <p:ph type="pic" sz="quarter" idx="10" hasCustomPrompt="1"/>
          </p:nvPr>
        </p:nvSpPr>
        <p:spPr>
          <a:xfrm>
            <a:off x="6096000" y="0"/>
            <a:ext cx="6096000" cy="6858000"/>
          </a:xfrm>
          <a:solidFill>
            <a:schemeClr val="bg1">
              <a:lumMod val="75000"/>
            </a:schemeClr>
          </a:solidFill>
        </p:spPr>
        <p:txBody>
          <a:bodyPr anchor="ctr" anchorCtr="0"/>
          <a:lstStyle>
            <a:lvl1pPr marL="0" indent="0" algn="ctr">
              <a:buNone/>
              <a:defRPr/>
            </a:lvl1pPr>
          </a:lstStyle>
          <a:p>
            <a:r>
              <a:rPr lang="sv-SE" dirty="0"/>
              <a:t>Klicka på ikonen</a:t>
            </a:r>
            <a:br>
              <a:rPr lang="sv-SE" dirty="0"/>
            </a:br>
            <a:r>
              <a:rPr lang="sv-SE" dirty="0"/>
              <a:t/>
            </a:r>
            <a:br>
              <a:rPr lang="sv-SE" dirty="0"/>
            </a:br>
            <a:r>
              <a:rPr lang="sv-SE" dirty="0"/>
              <a:t/>
            </a:r>
            <a:br>
              <a:rPr lang="sv-SE" dirty="0"/>
            </a:br>
            <a:r>
              <a:rPr lang="sv-SE" dirty="0"/>
              <a:t>för att infoga bild</a:t>
            </a:r>
          </a:p>
        </p:txBody>
      </p:sp>
      <p:sp>
        <p:nvSpPr>
          <p:cNvPr id="11" name="Platshållare för bild 10">
            <a:extLst>
              <a:ext uri="{FF2B5EF4-FFF2-40B4-BE49-F238E27FC236}">
                <a16:creationId xmlns:a16="http://schemas.microsoft.com/office/drawing/2014/main" xmlns="" id="{C4B7E8B9-57FF-43A2-89E0-06B5FFE36196}"/>
              </a:ext>
            </a:extLst>
          </p:cNvPr>
          <p:cNvSpPr>
            <a:spLocks noGrp="1"/>
          </p:cNvSpPr>
          <p:nvPr>
            <p:ph type="pic" sz="quarter" idx="11" hasCustomPrompt="1"/>
          </p:nvPr>
        </p:nvSpPr>
        <p:spPr>
          <a:xfrm>
            <a:off x="11011174" y="571500"/>
            <a:ext cx="777600" cy="936000"/>
          </a:xfrm>
          <a:blipFill>
            <a:blip r:embed="rId2" cstate="print"/>
            <a:stretch>
              <a:fillRect/>
            </a:stretch>
          </a:blipFill>
        </p:spPr>
        <p:txBody>
          <a:bodyPr/>
          <a:lstStyle>
            <a:lvl1pPr marL="0" indent="0">
              <a:buNone/>
              <a:defRPr/>
            </a:lvl1pPr>
          </a:lstStyle>
          <a:p>
            <a:r>
              <a:rPr lang="sv-SE" dirty="0"/>
              <a:t> </a:t>
            </a:r>
          </a:p>
        </p:txBody>
      </p:sp>
    </p:spTree>
    <p:extLst>
      <p:ext uri="{BB962C8B-B14F-4D97-AF65-F5344CB8AC3E}">
        <p14:creationId xmlns:p14="http://schemas.microsoft.com/office/powerpoint/2010/main" xmlns="" val="1894771475"/>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lbild med rubrik">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xmlns="" id="{2B86A95C-0922-4BB0-B3D6-C77A18A9C302}"/>
              </a:ext>
            </a:extLst>
          </p:cNvPr>
          <p:cNvSpPr>
            <a:spLocks noGrp="1"/>
          </p:cNvSpPr>
          <p:nvPr>
            <p:ph type="pic" sz="quarter" idx="10" hasCustomPrompt="1"/>
          </p:nvPr>
        </p:nvSpPr>
        <p:spPr>
          <a:xfrm>
            <a:off x="0" y="0"/>
            <a:ext cx="12192000" cy="6858000"/>
          </a:xfrm>
          <a:solidFill>
            <a:schemeClr val="bg1">
              <a:lumMod val="75000"/>
            </a:schemeClr>
          </a:solidFill>
          <a:ln>
            <a:noFill/>
          </a:ln>
        </p:spPr>
        <p:txBody>
          <a:bodyPr anchor="ctr" anchorCtr="0"/>
          <a:lstStyle>
            <a:lvl1pPr marL="0" indent="0" algn="ctr">
              <a:buNone/>
              <a:defRPr/>
            </a:lvl1pPr>
          </a:lstStyle>
          <a:p>
            <a:r>
              <a:rPr lang="sv-SE" dirty="0"/>
              <a:t>Klicka på ikonen</a:t>
            </a:r>
            <a:br>
              <a:rPr lang="sv-SE" dirty="0"/>
            </a:br>
            <a:r>
              <a:rPr lang="sv-SE" dirty="0"/>
              <a:t/>
            </a:r>
            <a:br>
              <a:rPr lang="sv-SE" dirty="0"/>
            </a:br>
            <a:r>
              <a:rPr lang="sv-SE" dirty="0"/>
              <a:t/>
            </a:r>
            <a:br>
              <a:rPr lang="sv-SE" dirty="0"/>
            </a:br>
            <a:r>
              <a:rPr lang="sv-SE" dirty="0"/>
              <a:t>för att infoga bild</a:t>
            </a:r>
          </a:p>
        </p:txBody>
      </p:sp>
      <p:sp>
        <p:nvSpPr>
          <p:cNvPr id="2" name="Rubrik 1">
            <a:extLst>
              <a:ext uri="{FF2B5EF4-FFF2-40B4-BE49-F238E27FC236}">
                <a16:creationId xmlns:a16="http://schemas.microsoft.com/office/drawing/2014/main" xmlns="" id="{A538C5B9-4F2A-4D30-AC92-5EFEB232C2EE}"/>
              </a:ext>
            </a:extLst>
          </p:cNvPr>
          <p:cNvSpPr>
            <a:spLocks noGrp="1"/>
          </p:cNvSpPr>
          <p:nvPr>
            <p:ph type="title"/>
          </p:nvPr>
        </p:nvSpPr>
        <p:spPr>
          <a:xfrm>
            <a:off x="524799" y="469900"/>
            <a:ext cx="9990000" cy="1104900"/>
          </a:xfrm>
        </p:spPr>
        <p:txBody>
          <a:bodyPr/>
          <a:lstStyle>
            <a:lvl1pPr>
              <a:defRPr>
                <a:solidFill>
                  <a:schemeClr val="bg1"/>
                </a:solidFill>
              </a:defRPr>
            </a:lvl1pPr>
          </a:lstStyle>
          <a:p>
            <a:r>
              <a:rPr lang="sv-SE"/>
              <a:t>Klicka här för att ändra mall för rubrikformat</a:t>
            </a:r>
            <a:endParaRPr lang="sv-SE" dirty="0"/>
          </a:p>
        </p:txBody>
      </p:sp>
      <p:sp>
        <p:nvSpPr>
          <p:cNvPr id="11" name="Platshållare för bild 10">
            <a:extLst>
              <a:ext uri="{FF2B5EF4-FFF2-40B4-BE49-F238E27FC236}">
                <a16:creationId xmlns:a16="http://schemas.microsoft.com/office/drawing/2014/main" xmlns="" id="{C4B7E8B9-57FF-43A2-89E0-06B5FFE36196}"/>
              </a:ext>
            </a:extLst>
          </p:cNvPr>
          <p:cNvSpPr>
            <a:spLocks noGrp="1"/>
          </p:cNvSpPr>
          <p:nvPr>
            <p:ph type="pic" sz="quarter" idx="11" hasCustomPrompt="1"/>
          </p:nvPr>
        </p:nvSpPr>
        <p:spPr>
          <a:xfrm>
            <a:off x="11011174" y="571500"/>
            <a:ext cx="777600" cy="936000"/>
          </a:xfrm>
          <a:blipFill>
            <a:blip r:embed="rId2" cstate="print"/>
            <a:stretch>
              <a:fillRect/>
            </a:stretch>
          </a:blipFill>
        </p:spPr>
        <p:txBody>
          <a:bodyPr/>
          <a:lstStyle>
            <a:lvl1pPr marL="0" indent="0">
              <a:buNone/>
              <a:defRPr/>
            </a:lvl1pPr>
          </a:lstStyle>
          <a:p>
            <a:r>
              <a:rPr lang="sv-SE" dirty="0"/>
              <a:t> </a:t>
            </a:r>
          </a:p>
        </p:txBody>
      </p:sp>
    </p:spTree>
    <p:extLst>
      <p:ext uri="{BB962C8B-B14F-4D97-AF65-F5344CB8AC3E}">
        <p14:creationId xmlns:p14="http://schemas.microsoft.com/office/powerpoint/2010/main" xmlns="" val="1324045672"/>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67DC806F-6A2D-4BBB-B356-391CE2CF0C0D}"/>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xmlns="" val="164991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774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xmlns="" id="{460B5DA5-4FB7-43F6-966D-2FD967CA9FFA}"/>
              </a:ext>
            </a:extLst>
          </p:cNvPr>
          <p:cNvSpPr>
            <a:spLocks noGrp="1"/>
          </p:cNvSpPr>
          <p:nvPr>
            <p:ph type="title"/>
          </p:nvPr>
        </p:nvSpPr>
        <p:spPr>
          <a:xfrm>
            <a:off x="524800" y="469900"/>
            <a:ext cx="9990800" cy="11049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a:extLst>
              <a:ext uri="{FF2B5EF4-FFF2-40B4-BE49-F238E27FC236}">
                <a16:creationId xmlns:a16="http://schemas.microsoft.com/office/drawing/2014/main" xmlns="" id="{8AB14B71-43DB-4868-A1EA-4A5E7E717EEB}"/>
              </a:ext>
            </a:extLst>
          </p:cNvPr>
          <p:cNvSpPr>
            <a:spLocks noGrp="1"/>
          </p:cNvSpPr>
          <p:nvPr>
            <p:ph type="body" idx="1"/>
          </p:nvPr>
        </p:nvSpPr>
        <p:spPr>
          <a:xfrm>
            <a:off x="524800" y="1892300"/>
            <a:ext cx="11146500" cy="450850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7">
            <a:extLst>
              <a:ext uri="{FF2B5EF4-FFF2-40B4-BE49-F238E27FC236}">
                <a16:creationId xmlns:a16="http://schemas.microsoft.com/office/drawing/2014/main" xmlns="" id="{F5BF5786-F3AC-4A8B-B284-FCB5AE3574ED}"/>
              </a:ext>
            </a:extLst>
          </p:cNvPr>
          <p:cNvPicPr>
            <a:picLocks noChangeAspect="1"/>
          </p:cNvPicPr>
          <p:nvPr userDrawn="1"/>
        </p:nvPicPr>
        <p:blipFill>
          <a:blip r:embed="rId25" cstate="print">
            <a:extLst>
              <a:ext uri="{28A0092B-C50C-407E-A947-70E740481C1C}">
                <a14:useLocalDpi xmlns:a14="http://schemas.microsoft.com/office/drawing/2010/main" xmlns="" val="0"/>
              </a:ext>
            </a:extLst>
          </a:blip>
          <a:srcRect/>
          <a:stretch>
            <a:fillRect/>
          </a:stretch>
        </p:blipFill>
        <p:spPr bwMode="auto">
          <a:xfrm>
            <a:off x="11010900" y="571500"/>
            <a:ext cx="777874" cy="9347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260668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1" r:id="rId5"/>
    <p:sldLayoutId id="2147483660" r:id="rId6"/>
    <p:sldLayoutId id="2147483672" r:id="rId7"/>
    <p:sldLayoutId id="2147483654" r:id="rId8"/>
    <p:sldLayoutId id="2147483655" r:id="rId9"/>
    <p:sldLayoutId id="2147483667" r:id="rId10"/>
    <p:sldLayoutId id="2147483662" r:id="rId11"/>
    <p:sldLayoutId id="2147483663" r:id="rId12"/>
    <p:sldLayoutId id="2147483664" r:id="rId13"/>
    <p:sldLayoutId id="2147483665" r:id="rId14"/>
    <p:sldLayoutId id="2147483666" r:id="rId15"/>
    <p:sldLayoutId id="2147483669" r:id="rId16"/>
    <p:sldLayoutId id="2147483670" r:id="rId17"/>
    <p:sldLayoutId id="2147483671" r:id="rId18"/>
    <p:sldLayoutId id="2147483673" r:id="rId19"/>
    <p:sldLayoutId id="2147483674" r:id="rId20"/>
    <p:sldLayoutId id="2147483675" r:id="rId21"/>
    <p:sldLayoutId id="2147483676" r:id="rId22"/>
    <p:sldLayoutId id="2147483677" r:id="rId23"/>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73600" indent="-273600" algn="l" defTabSz="914400" rtl="0" eaLnBrk="1" latinLnBrk="0" hangingPunct="1">
        <a:lnSpc>
          <a:spcPct val="90000"/>
        </a:lnSpc>
        <a:spcBef>
          <a:spcPts val="1200"/>
        </a:spcBef>
        <a:buFont typeface="Arial" panose="020B0604020202020204" pitchFamily="34" charset="0"/>
        <a:buChar char="•"/>
        <a:defRPr sz="2400" kern="1200">
          <a:solidFill>
            <a:schemeClr val="tx1"/>
          </a:solidFill>
          <a:latin typeface="+mn-lt"/>
          <a:ea typeface="+mn-ea"/>
          <a:cs typeface="+mn-cs"/>
        </a:defRPr>
      </a:lvl1pPr>
      <a:lvl2pPr marL="820800" indent="-273600" algn="l" defTabSz="914400" rtl="0" eaLnBrk="1" latinLnBrk="0" hangingPunct="1">
        <a:lnSpc>
          <a:spcPct val="90000"/>
        </a:lnSpc>
        <a:spcBef>
          <a:spcPts val="600"/>
        </a:spcBef>
        <a:buFont typeface="Arial" panose="020B0604020202020204" pitchFamily="34" charset="0"/>
        <a:buChar char="•"/>
        <a:defRPr sz="2000" kern="1200">
          <a:solidFill>
            <a:schemeClr val="tx1"/>
          </a:solidFill>
          <a:latin typeface="+mn-lt"/>
          <a:ea typeface="+mn-ea"/>
          <a:cs typeface="+mn-cs"/>
        </a:defRPr>
      </a:lvl2pPr>
      <a:lvl3pPr marL="1371600" indent="-273600" algn="l" defTabSz="914400" rtl="0" eaLnBrk="1" latinLnBrk="0" hangingPunct="1">
        <a:lnSpc>
          <a:spcPct val="90000"/>
        </a:lnSpc>
        <a:spcBef>
          <a:spcPts val="600"/>
        </a:spcBef>
        <a:buFont typeface="Arial" panose="020B0604020202020204" pitchFamily="34" charset="0"/>
        <a:buChar char="•"/>
        <a:defRPr sz="2000" kern="1200">
          <a:solidFill>
            <a:schemeClr val="tx1"/>
          </a:solidFill>
          <a:latin typeface="+mn-lt"/>
          <a:ea typeface="+mn-ea"/>
          <a:cs typeface="+mn-cs"/>
        </a:defRPr>
      </a:lvl3pPr>
      <a:lvl4pPr marL="1918800" indent="-273600" algn="l" defTabSz="914400" rtl="0" eaLnBrk="1" latinLnBrk="0" hangingPunct="1">
        <a:lnSpc>
          <a:spcPct val="90000"/>
        </a:lnSpc>
        <a:spcBef>
          <a:spcPts val="600"/>
        </a:spcBef>
        <a:buFont typeface="Arial" panose="020B0604020202020204" pitchFamily="34" charset="0"/>
        <a:buChar char="•"/>
        <a:defRPr sz="1800" kern="1200">
          <a:solidFill>
            <a:schemeClr val="tx1"/>
          </a:solidFill>
          <a:latin typeface="+mn-lt"/>
          <a:ea typeface="+mn-ea"/>
          <a:cs typeface="+mn-cs"/>
        </a:defRPr>
      </a:lvl4pPr>
      <a:lvl5pPr marL="2469600" indent="-273600" algn="l" defTabSz="914400" rtl="0" eaLnBrk="1" latinLnBrk="0" hangingPunct="1">
        <a:lnSpc>
          <a:spcPct val="9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C89B5C90-9522-40CF-AEDD-1B0EEA5AD960}"/>
              </a:ext>
            </a:extLst>
          </p:cNvPr>
          <p:cNvSpPr>
            <a:spLocks noGrp="1"/>
          </p:cNvSpPr>
          <p:nvPr>
            <p:ph type="ctrTitle"/>
          </p:nvPr>
        </p:nvSpPr>
        <p:spPr/>
        <p:txBody>
          <a:bodyPr>
            <a:normAutofit fontScale="90000"/>
          </a:bodyPr>
          <a:lstStyle/>
          <a:p>
            <a:r>
              <a:rPr lang="sv-SE" dirty="0"/>
              <a:t>Vägledning utifrån skälig levnadsnivå</a:t>
            </a:r>
          </a:p>
        </p:txBody>
      </p:sp>
    </p:spTree>
    <p:extLst>
      <p:ext uri="{BB962C8B-B14F-4D97-AF65-F5344CB8AC3E}">
        <p14:creationId xmlns:p14="http://schemas.microsoft.com/office/powerpoint/2010/main" xmlns="" val="352704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1052D7FF-3AFA-4908-9A09-9DC46B525337}"/>
              </a:ext>
            </a:extLst>
          </p:cNvPr>
          <p:cNvSpPr>
            <a:spLocks noGrp="1"/>
          </p:cNvSpPr>
          <p:nvPr>
            <p:ph type="title"/>
          </p:nvPr>
        </p:nvSpPr>
        <p:spPr>
          <a:xfrm>
            <a:off x="524800" y="469900"/>
            <a:ext cx="9990800" cy="794878"/>
          </a:xfrm>
        </p:spPr>
        <p:txBody>
          <a:bodyPr/>
          <a:lstStyle/>
          <a:p>
            <a:r>
              <a:rPr lang="sv-SE" dirty="0"/>
              <a:t>Uppdrag och utfall</a:t>
            </a:r>
          </a:p>
        </p:txBody>
      </p:sp>
      <p:graphicFrame>
        <p:nvGraphicFramePr>
          <p:cNvPr id="4" name="Platshållare för innehåll 3">
            <a:extLst>
              <a:ext uri="{FF2B5EF4-FFF2-40B4-BE49-F238E27FC236}">
                <a16:creationId xmlns:a16="http://schemas.microsoft.com/office/drawing/2014/main" xmlns="" id="{A138E8DA-FCBF-E95F-ABF7-96DDA9834F5E}"/>
              </a:ext>
            </a:extLst>
          </p:cNvPr>
          <p:cNvGraphicFramePr>
            <a:graphicFrameLocks noGrp="1"/>
          </p:cNvGraphicFramePr>
          <p:nvPr>
            <p:ph idx="1"/>
            <p:extLst>
              <p:ext uri="{D42A27DB-BD31-4B8C-83A1-F6EECF244321}">
                <p14:modId xmlns:p14="http://schemas.microsoft.com/office/powerpoint/2010/main" xmlns="" val="2189437709"/>
              </p:ext>
            </p:extLst>
          </p:nvPr>
        </p:nvGraphicFramePr>
        <p:xfrm>
          <a:off x="576755" y="1649791"/>
          <a:ext cx="11146500" cy="49223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7951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1374D4BA-6D58-7750-8B9A-034A9B021FBD}"/>
              </a:ext>
            </a:extLst>
          </p:cNvPr>
          <p:cNvSpPr>
            <a:spLocks noGrp="1"/>
          </p:cNvSpPr>
          <p:nvPr>
            <p:ph type="title"/>
          </p:nvPr>
        </p:nvSpPr>
        <p:spPr/>
        <p:txBody>
          <a:bodyPr/>
          <a:lstStyle/>
          <a:p>
            <a:r>
              <a:rPr lang="sv-SE" dirty="0"/>
              <a:t>Vägledningens upplägg</a:t>
            </a:r>
          </a:p>
        </p:txBody>
      </p:sp>
      <p:graphicFrame>
        <p:nvGraphicFramePr>
          <p:cNvPr id="4" name="Platshållare för innehåll 3">
            <a:extLst>
              <a:ext uri="{FF2B5EF4-FFF2-40B4-BE49-F238E27FC236}">
                <a16:creationId xmlns:a16="http://schemas.microsoft.com/office/drawing/2014/main" xmlns="" id="{20E0BB03-2FCF-0042-3BF9-400B922A88EC}"/>
              </a:ext>
            </a:extLst>
          </p:cNvPr>
          <p:cNvGraphicFramePr>
            <a:graphicFrameLocks noGrp="1"/>
          </p:cNvGraphicFramePr>
          <p:nvPr>
            <p:ph idx="1"/>
            <p:extLst>
              <p:ext uri="{D42A27DB-BD31-4B8C-83A1-F6EECF244321}">
                <p14:modId xmlns:p14="http://schemas.microsoft.com/office/powerpoint/2010/main" xmlns="" val="1327200485"/>
              </p:ext>
            </p:extLst>
          </p:nvPr>
        </p:nvGraphicFramePr>
        <p:xfrm>
          <a:off x="524800" y="1931350"/>
          <a:ext cx="11146500" cy="4469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ruta 4">
            <a:extLst>
              <a:ext uri="{FF2B5EF4-FFF2-40B4-BE49-F238E27FC236}">
                <a16:creationId xmlns:a16="http://schemas.microsoft.com/office/drawing/2014/main" xmlns="" id="{3135887B-480C-B455-6A61-94296E47AC80}"/>
              </a:ext>
            </a:extLst>
          </p:cNvPr>
          <p:cNvSpPr txBox="1"/>
          <p:nvPr/>
        </p:nvSpPr>
        <p:spPr>
          <a:xfrm>
            <a:off x="3861274" y="1574800"/>
            <a:ext cx="4845465" cy="369332"/>
          </a:xfrm>
          <a:prstGeom prst="rect">
            <a:avLst/>
          </a:prstGeom>
          <a:noFill/>
        </p:spPr>
        <p:txBody>
          <a:bodyPr wrap="square" rtlCol="0">
            <a:spAutoFit/>
          </a:bodyPr>
          <a:lstStyle/>
          <a:p>
            <a:pPr marL="0" indent="0">
              <a:buNone/>
            </a:pPr>
            <a:r>
              <a:rPr lang="sv-SE" dirty="0"/>
              <a:t>Vägledningen är indelad i tre delar:</a:t>
            </a:r>
          </a:p>
        </p:txBody>
      </p:sp>
    </p:spTree>
    <p:extLst>
      <p:ext uri="{BB962C8B-B14F-4D97-AF65-F5344CB8AC3E}">
        <p14:creationId xmlns:p14="http://schemas.microsoft.com/office/powerpoint/2010/main" xmlns="" val="85499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4CCE9460-331E-4415-A5FC-DE2EFD247B00}"/>
              </a:ext>
            </a:extLst>
          </p:cNvPr>
          <p:cNvSpPr>
            <a:spLocks noGrp="1"/>
          </p:cNvSpPr>
          <p:nvPr>
            <p:ph type="title"/>
          </p:nvPr>
        </p:nvSpPr>
        <p:spPr>
          <a:xfrm>
            <a:off x="524800" y="469900"/>
            <a:ext cx="7525338" cy="786332"/>
          </a:xfrm>
        </p:spPr>
        <p:txBody>
          <a:bodyPr>
            <a:normAutofit fontScale="90000"/>
          </a:bodyPr>
          <a:lstStyle/>
          <a:p>
            <a:r>
              <a:rPr lang="sv-SE" dirty="0"/>
              <a:t>Förändringar utifrån skälig levnadsnivå</a:t>
            </a:r>
          </a:p>
        </p:txBody>
      </p:sp>
      <p:graphicFrame>
        <p:nvGraphicFramePr>
          <p:cNvPr id="4" name="Platshållare för innehåll 3">
            <a:extLst>
              <a:ext uri="{FF2B5EF4-FFF2-40B4-BE49-F238E27FC236}">
                <a16:creationId xmlns:a16="http://schemas.microsoft.com/office/drawing/2014/main" xmlns="" id="{8BAFA92E-1C45-6580-4CEB-AADD23EBC99E}"/>
              </a:ext>
            </a:extLst>
          </p:cNvPr>
          <p:cNvGraphicFramePr>
            <a:graphicFrameLocks noGrp="1"/>
          </p:cNvGraphicFramePr>
          <p:nvPr>
            <p:ph idx="1"/>
            <p:extLst>
              <p:ext uri="{D42A27DB-BD31-4B8C-83A1-F6EECF244321}">
                <p14:modId xmlns:p14="http://schemas.microsoft.com/office/powerpoint/2010/main" xmlns="" val="1935478475"/>
              </p:ext>
            </p:extLst>
          </p:nvPr>
        </p:nvGraphicFramePr>
        <p:xfrm>
          <a:off x="287800" y="2551780"/>
          <a:ext cx="11616400" cy="4028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Ellips 2">
            <a:extLst>
              <a:ext uri="{FF2B5EF4-FFF2-40B4-BE49-F238E27FC236}">
                <a16:creationId xmlns:a16="http://schemas.microsoft.com/office/drawing/2014/main" xmlns="" id="{DD58D2AC-6BB8-30BF-E60F-F36E5E20484C}"/>
              </a:ext>
            </a:extLst>
          </p:cNvPr>
          <p:cNvSpPr/>
          <p:nvPr/>
        </p:nvSpPr>
        <p:spPr>
          <a:xfrm>
            <a:off x="6204857" y="152400"/>
            <a:ext cx="3842658" cy="2363993"/>
          </a:xfrm>
          <a:prstGeom prst="ellipse">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En individuell bedömning görs i varje enskilt fall.</a:t>
            </a:r>
          </a:p>
          <a:p>
            <a:pPr algn="ctr"/>
            <a:endParaRPr lang="sv-SE" sz="1400" dirty="0">
              <a:solidFill>
                <a:schemeClr val="tx1"/>
              </a:solidFill>
            </a:endParaRPr>
          </a:p>
          <a:p>
            <a:pPr algn="ctr"/>
            <a:r>
              <a:rPr lang="sv-SE" sz="1400" dirty="0">
                <a:solidFill>
                  <a:schemeClr val="tx1"/>
                </a:solidFill>
              </a:rPr>
              <a:t> Biståndshandläggare och utförare ska i utredningsunderlag och genomförandeplan tydligt motivera orsak till att frångå vägledning. </a:t>
            </a:r>
          </a:p>
        </p:txBody>
      </p:sp>
    </p:spTree>
    <p:extLst>
      <p:ext uri="{BB962C8B-B14F-4D97-AF65-F5344CB8AC3E}">
        <p14:creationId xmlns:p14="http://schemas.microsoft.com/office/powerpoint/2010/main" xmlns="" val="63104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xmlns="" id="{CA7A36D4-5997-E92A-E6DC-62366C0F5094}"/>
              </a:ext>
            </a:extLst>
          </p:cNvPr>
          <p:cNvSpPr>
            <a:spLocks noGrp="1"/>
          </p:cNvSpPr>
          <p:nvPr>
            <p:ph type="title"/>
          </p:nvPr>
        </p:nvSpPr>
        <p:spPr>
          <a:xfrm>
            <a:off x="534226" y="309645"/>
            <a:ext cx="9990800" cy="649599"/>
          </a:xfrm>
        </p:spPr>
        <p:txBody>
          <a:bodyPr>
            <a:normAutofit/>
          </a:bodyPr>
          <a:lstStyle/>
          <a:p>
            <a:r>
              <a:rPr lang="sv-SE" dirty="0"/>
              <a:t>Förändring av insats och frekvens som norm</a:t>
            </a:r>
          </a:p>
        </p:txBody>
      </p:sp>
      <p:graphicFrame>
        <p:nvGraphicFramePr>
          <p:cNvPr id="7" name="Platshållare för innehåll 6">
            <a:extLst>
              <a:ext uri="{FF2B5EF4-FFF2-40B4-BE49-F238E27FC236}">
                <a16:creationId xmlns:a16="http://schemas.microsoft.com/office/drawing/2014/main" xmlns="" id="{3EEA0E9E-6D5D-802D-30E2-6C4B55F0D7C0}"/>
              </a:ext>
            </a:extLst>
          </p:cNvPr>
          <p:cNvGraphicFramePr>
            <a:graphicFrameLocks noGrp="1"/>
          </p:cNvGraphicFramePr>
          <p:nvPr>
            <p:ph idx="1"/>
            <p:extLst>
              <p:ext uri="{D42A27DB-BD31-4B8C-83A1-F6EECF244321}">
                <p14:modId xmlns:p14="http://schemas.microsoft.com/office/powerpoint/2010/main" xmlns="" val="138286261"/>
              </p:ext>
            </p:extLst>
          </p:nvPr>
        </p:nvGraphicFramePr>
        <p:xfrm>
          <a:off x="645097" y="1455449"/>
          <a:ext cx="8565676" cy="52674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ruta 8">
            <a:extLst>
              <a:ext uri="{FF2B5EF4-FFF2-40B4-BE49-F238E27FC236}">
                <a16:creationId xmlns:a16="http://schemas.microsoft.com/office/drawing/2014/main" xmlns="" id="{9F98B5CE-F680-8A79-7374-6BFCF1D139AE}"/>
              </a:ext>
            </a:extLst>
          </p:cNvPr>
          <p:cNvSpPr txBox="1"/>
          <p:nvPr/>
        </p:nvSpPr>
        <p:spPr>
          <a:xfrm>
            <a:off x="1325457" y="1179907"/>
            <a:ext cx="1065677" cy="646331"/>
          </a:xfrm>
          <a:prstGeom prst="rect">
            <a:avLst/>
          </a:prstGeom>
          <a:noFill/>
        </p:spPr>
        <p:txBody>
          <a:bodyPr wrap="square" rtlCol="0">
            <a:spAutoFit/>
          </a:bodyPr>
          <a:lstStyle/>
          <a:p>
            <a:r>
              <a:rPr lang="sv-SE" dirty="0"/>
              <a:t>Insats:	</a:t>
            </a:r>
          </a:p>
        </p:txBody>
      </p:sp>
      <p:sp>
        <p:nvSpPr>
          <p:cNvPr id="10" name="textruta 9">
            <a:extLst>
              <a:ext uri="{FF2B5EF4-FFF2-40B4-BE49-F238E27FC236}">
                <a16:creationId xmlns:a16="http://schemas.microsoft.com/office/drawing/2014/main" xmlns="" id="{7459BBFA-69EA-0EC9-A82E-400313ABFCCA}"/>
              </a:ext>
            </a:extLst>
          </p:cNvPr>
          <p:cNvSpPr txBox="1"/>
          <p:nvPr/>
        </p:nvSpPr>
        <p:spPr>
          <a:xfrm>
            <a:off x="3661159" y="1179907"/>
            <a:ext cx="991312" cy="646331"/>
          </a:xfrm>
          <a:prstGeom prst="rect">
            <a:avLst/>
          </a:prstGeom>
          <a:noFill/>
        </p:spPr>
        <p:txBody>
          <a:bodyPr wrap="square" rtlCol="0">
            <a:spAutoFit/>
          </a:bodyPr>
          <a:lstStyle/>
          <a:p>
            <a:r>
              <a:rPr lang="sv-SE" dirty="0"/>
              <a:t>Idag:	</a:t>
            </a:r>
          </a:p>
        </p:txBody>
      </p:sp>
      <p:sp>
        <p:nvSpPr>
          <p:cNvPr id="11" name="textruta 10">
            <a:extLst>
              <a:ext uri="{FF2B5EF4-FFF2-40B4-BE49-F238E27FC236}">
                <a16:creationId xmlns:a16="http://schemas.microsoft.com/office/drawing/2014/main" xmlns="" id="{DC507AEF-5159-5B88-4E94-C3F19F2C2D8C}"/>
              </a:ext>
            </a:extLst>
          </p:cNvPr>
          <p:cNvSpPr txBox="1"/>
          <p:nvPr/>
        </p:nvSpPr>
        <p:spPr>
          <a:xfrm>
            <a:off x="5381246" y="1179907"/>
            <a:ext cx="1243262" cy="369332"/>
          </a:xfrm>
          <a:prstGeom prst="rect">
            <a:avLst/>
          </a:prstGeom>
          <a:noFill/>
        </p:spPr>
        <p:txBody>
          <a:bodyPr wrap="square" rtlCol="0">
            <a:spAutoFit/>
          </a:bodyPr>
          <a:lstStyle/>
          <a:p>
            <a:r>
              <a:rPr lang="sv-SE" dirty="0"/>
              <a:t>Förslag:	</a:t>
            </a:r>
          </a:p>
        </p:txBody>
      </p:sp>
      <p:sp>
        <p:nvSpPr>
          <p:cNvPr id="15" name="Ellips 14">
            <a:extLst>
              <a:ext uri="{FF2B5EF4-FFF2-40B4-BE49-F238E27FC236}">
                <a16:creationId xmlns:a16="http://schemas.microsoft.com/office/drawing/2014/main" xmlns="" id="{EBECE246-84FB-86C3-7407-8F60EE2D4711}"/>
              </a:ext>
            </a:extLst>
          </p:cNvPr>
          <p:cNvSpPr/>
          <p:nvPr/>
        </p:nvSpPr>
        <p:spPr>
          <a:xfrm>
            <a:off x="9544451" y="1817889"/>
            <a:ext cx="2488677" cy="2271270"/>
          </a:xfrm>
          <a:prstGeom prst="ellipse">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100" dirty="0">
                <a:solidFill>
                  <a:schemeClr val="tx1"/>
                </a:solidFill>
              </a:rPr>
              <a:t>En individuell bedömning görs i varje enskilt fall.</a:t>
            </a:r>
          </a:p>
          <a:p>
            <a:pPr algn="ctr"/>
            <a:endParaRPr lang="sv-SE" sz="1100" dirty="0">
              <a:solidFill>
                <a:schemeClr val="tx1"/>
              </a:solidFill>
            </a:endParaRPr>
          </a:p>
          <a:p>
            <a:pPr algn="ctr"/>
            <a:r>
              <a:rPr lang="sv-SE" sz="1100" dirty="0">
                <a:solidFill>
                  <a:schemeClr val="tx1"/>
                </a:solidFill>
              </a:rPr>
              <a:t> Biståndshandläggare och utförare ska i utredningsunderlag och genomförandeplan tydligt motivera orsak till att frångå vägledning. </a:t>
            </a:r>
          </a:p>
        </p:txBody>
      </p:sp>
      <p:sp>
        <p:nvSpPr>
          <p:cNvPr id="2" name="textruta 1">
            <a:extLst>
              <a:ext uri="{FF2B5EF4-FFF2-40B4-BE49-F238E27FC236}">
                <a16:creationId xmlns:a16="http://schemas.microsoft.com/office/drawing/2014/main" xmlns="" id="{BF1B55D6-BF3A-40F2-AE3A-2CF9081A89BD}"/>
              </a:ext>
            </a:extLst>
          </p:cNvPr>
          <p:cNvSpPr txBox="1"/>
          <p:nvPr/>
        </p:nvSpPr>
        <p:spPr>
          <a:xfrm>
            <a:off x="7283114" y="1179906"/>
            <a:ext cx="1431904" cy="646331"/>
          </a:xfrm>
          <a:prstGeom prst="rect">
            <a:avLst/>
          </a:prstGeom>
          <a:noFill/>
        </p:spPr>
        <p:txBody>
          <a:bodyPr wrap="square" rtlCol="0">
            <a:spAutoFit/>
          </a:bodyPr>
          <a:lstStyle/>
          <a:p>
            <a:r>
              <a:rPr lang="sv-SE" dirty="0"/>
              <a:t>Motivering:	</a:t>
            </a:r>
          </a:p>
        </p:txBody>
      </p:sp>
    </p:spTree>
    <p:extLst>
      <p:ext uri="{BB962C8B-B14F-4D97-AF65-F5344CB8AC3E}">
        <p14:creationId xmlns:p14="http://schemas.microsoft.com/office/powerpoint/2010/main" xmlns="" val="2284330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xmlns="" id="{CA7A36D4-5997-E92A-E6DC-62366C0F5094}"/>
              </a:ext>
            </a:extLst>
          </p:cNvPr>
          <p:cNvSpPr>
            <a:spLocks noGrp="1"/>
          </p:cNvSpPr>
          <p:nvPr>
            <p:ph type="title"/>
          </p:nvPr>
        </p:nvSpPr>
        <p:spPr>
          <a:xfrm>
            <a:off x="524800" y="469900"/>
            <a:ext cx="9990800" cy="649599"/>
          </a:xfrm>
        </p:spPr>
        <p:txBody>
          <a:bodyPr>
            <a:normAutofit/>
          </a:bodyPr>
          <a:lstStyle/>
          <a:p>
            <a:r>
              <a:rPr lang="sv-SE" dirty="0"/>
              <a:t>Förändring av insats och frekvens som norm</a:t>
            </a:r>
          </a:p>
        </p:txBody>
      </p:sp>
      <p:graphicFrame>
        <p:nvGraphicFramePr>
          <p:cNvPr id="8" name="Platshållare för innehåll 6">
            <a:extLst>
              <a:ext uri="{FF2B5EF4-FFF2-40B4-BE49-F238E27FC236}">
                <a16:creationId xmlns:a16="http://schemas.microsoft.com/office/drawing/2014/main" xmlns="" id="{36BEB6B1-86CD-EBBA-4288-F69AE79202A1}"/>
              </a:ext>
            </a:extLst>
          </p:cNvPr>
          <p:cNvGraphicFramePr>
            <a:graphicFrameLocks/>
          </p:cNvGraphicFramePr>
          <p:nvPr>
            <p:extLst>
              <p:ext uri="{D42A27DB-BD31-4B8C-83A1-F6EECF244321}">
                <p14:modId xmlns:p14="http://schemas.microsoft.com/office/powerpoint/2010/main" xmlns="" val="4200707029"/>
              </p:ext>
            </p:extLst>
          </p:nvPr>
        </p:nvGraphicFramePr>
        <p:xfrm>
          <a:off x="0" y="1725195"/>
          <a:ext cx="9660600" cy="48554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ruta 11">
            <a:extLst>
              <a:ext uri="{FF2B5EF4-FFF2-40B4-BE49-F238E27FC236}">
                <a16:creationId xmlns:a16="http://schemas.microsoft.com/office/drawing/2014/main" xmlns="" id="{8D8F5312-578F-351F-D78C-CC231CDDB946}"/>
              </a:ext>
            </a:extLst>
          </p:cNvPr>
          <p:cNvSpPr txBox="1"/>
          <p:nvPr/>
        </p:nvSpPr>
        <p:spPr>
          <a:xfrm>
            <a:off x="757482" y="1725195"/>
            <a:ext cx="1184963" cy="369332"/>
          </a:xfrm>
          <a:prstGeom prst="rect">
            <a:avLst/>
          </a:prstGeom>
          <a:noFill/>
        </p:spPr>
        <p:txBody>
          <a:bodyPr wrap="square" rtlCol="0">
            <a:spAutoFit/>
          </a:bodyPr>
          <a:lstStyle/>
          <a:p>
            <a:r>
              <a:rPr lang="sv-SE" dirty="0"/>
              <a:t>Insats:	</a:t>
            </a:r>
          </a:p>
        </p:txBody>
      </p:sp>
      <p:sp>
        <p:nvSpPr>
          <p:cNvPr id="13" name="textruta 12">
            <a:extLst>
              <a:ext uri="{FF2B5EF4-FFF2-40B4-BE49-F238E27FC236}">
                <a16:creationId xmlns:a16="http://schemas.microsoft.com/office/drawing/2014/main" xmlns="" id="{9CFE6C1B-5B39-C2CF-E9C3-8AECAACFED23}"/>
              </a:ext>
            </a:extLst>
          </p:cNvPr>
          <p:cNvSpPr txBox="1"/>
          <p:nvPr/>
        </p:nvSpPr>
        <p:spPr>
          <a:xfrm>
            <a:off x="3244684" y="1752219"/>
            <a:ext cx="970278" cy="646331"/>
          </a:xfrm>
          <a:prstGeom prst="rect">
            <a:avLst/>
          </a:prstGeom>
          <a:noFill/>
        </p:spPr>
        <p:txBody>
          <a:bodyPr wrap="square" rtlCol="0">
            <a:spAutoFit/>
          </a:bodyPr>
          <a:lstStyle/>
          <a:p>
            <a:r>
              <a:rPr lang="sv-SE" dirty="0"/>
              <a:t>Idag:	</a:t>
            </a:r>
          </a:p>
        </p:txBody>
      </p:sp>
      <p:sp>
        <p:nvSpPr>
          <p:cNvPr id="14" name="textruta 13">
            <a:extLst>
              <a:ext uri="{FF2B5EF4-FFF2-40B4-BE49-F238E27FC236}">
                <a16:creationId xmlns:a16="http://schemas.microsoft.com/office/drawing/2014/main" xmlns="" id="{F67BDCCF-3D70-2284-868E-4BF31429719C}"/>
              </a:ext>
            </a:extLst>
          </p:cNvPr>
          <p:cNvSpPr txBox="1"/>
          <p:nvPr/>
        </p:nvSpPr>
        <p:spPr>
          <a:xfrm>
            <a:off x="5317859" y="1791027"/>
            <a:ext cx="1079948" cy="646331"/>
          </a:xfrm>
          <a:prstGeom prst="rect">
            <a:avLst/>
          </a:prstGeom>
          <a:noFill/>
        </p:spPr>
        <p:txBody>
          <a:bodyPr wrap="square" rtlCol="0">
            <a:spAutoFit/>
          </a:bodyPr>
          <a:lstStyle/>
          <a:p>
            <a:r>
              <a:rPr lang="sv-SE" dirty="0"/>
              <a:t>Förslag:	</a:t>
            </a:r>
          </a:p>
        </p:txBody>
      </p:sp>
      <p:sp>
        <p:nvSpPr>
          <p:cNvPr id="2" name="textruta 1">
            <a:extLst>
              <a:ext uri="{FF2B5EF4-FFF2-40B4-BE49-F238E27FC236}">
                <a16:creationId xmlns:a16="http://schemas.microsoft.com/office/drawing/2014/main" xmlns="" id="{B9CFC58A-CE1D-BD7C-13D4-0B329BDCF674}"/>
              </a:ext>
            </a:extLst>
          </p:cNvPr>
          <p:cNvSpPr txBox="1"/>
          <p:nvPr/>
        </p:nvSpPr>
        <p:spPr>
          <a:xfrm>
            <a:off x="7500704" y="1725195"/>
            <a:ext cx="1422245" cy="646331"/>
          </a:xfrm>
          <a:prstGeom prst="rect">
            <a:avLst/>
          </a:prstGeom>
          <a:noFill/>
        </p:spPr>
        <p:txBody>
          <a:bodyPr wrap="square" rtlCol="0">
            <a:spAutoFit/>
          </a:bodyPr>
          <a:lstStyle/>
          <a:p>
            <a:r>
              <a:rPr lang="sv-SE" dirty="0"/>
              <a:t>Motivering:	</a:t>
            </a:r>
          </a:p>
        </p:txBody>
      </p:sp>
      <p:sp>
        <p:nvSpPr>
          <p:cNvPr id="5" name="Ellips 4">
            <a:extLst>
              <a:ext uri="{FF2B5EF4-FFF2-40B4-BE49-F238E27FC236}">
                <a16:creationId xmlns:a16="http://schemas.microsoft.com/office/drawing/2014/main" xmlns="" id="{492E6C8B-9D7D-7BA2-D6AB-73C84FC2CF21}"/>
              </a:ext>
            </a:extLst>
          </p:cNvPr>
          <p:cNvSpPr/>
          <p:nvPr/>
        </p:nvSpPr>
        <p:spPr>
          <a:xfrm>
            <a:off x="9536655" y="3017267"/>
            <a:ext cx="2488677" cy="2271270"/>
          </a:xfrm>
          <a:prstGeom prst="ellipse">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100" dirty="0">
                <a:solidFill>
                  <a:schemeClr val="tx1"/>
                </a:solidFill>
              </a:rPr>
              <a:t>En individuell bedömning görs i varje enskilt fall.</a:t>
            </a:r>
          </a:p>
          <a:p>
            <a:pPr algn="ctr"/>
            <a:endParaRPr lang="sv-SE" sz="1100" dirty="0">
              <a:solidFill>
                <a:schemeClr val="tx1"/>
              </a:solidFill>
            </a:endParaRPr>
          </a:p>
          <a:p>
            <a:pPr algn="ctr"/>
            <a:r>
              <a:rPr lang="sv-SE" sz="1100" dirty="0">
                <a:solidFill>
                  <a:schemeClr val="tx1"/>
                </a:solidFill>
              </a:rPr>
              <a:t> Biståndshandläggare och utförare ska i utredningsunderlag och genomförandeplan tydligt motivera orsak till att frångå vägledning. </a:t>
            </a:r>
          </a:p>
        </p:txBody>
      </p:sp>
    </p:spTree>
    <p:extLst>
      <p:ext uri="{BB962C8B-B14F-4D97-AF65-F5344CB8AC3E}">
        <p14:creationId xmlns:p14="http://schemas.microsoft.com/office/powerpoint/2010/main" xmlns="" val="2078719390"/>
      </p:ext>
    </p:extLst>
  </p:cSld>
  <p:clrMapOvr>
    <a:masterClrMapping/>
  </p:clrMapOvr>
</p:sld>
</file>

<file path=ppt/theme/theme1.xml><?xml version="1.0" encoding="utf-8"?>
<a:theme xmlns:a="http://schemas.openxmlformats.org/drawingml/2006/main" name="Office-tema">
  <a:themeElements>
    <a:clrScheme name="Kungsbacka PP">
      <a:dk1>
        <a:sysClr val="windowText" lastClr="000000"/>
      </a:dk1>
      <a:lt1>
        <a:srgbClr val="FFFFFF"/>
      </a:lt1>
      <a:dk2>
        <a:srgbClr val="008282"/>
      </a:dk2>
      <a:lt2>
        <a:srgbClr val="F0ECE6"/>
      </a:lt2>
      <a:accent1>
        <a:srgbClr val="23557D"/>
      </a:accent1>
      <a:accent2>
        <a:srgbClr val="9B2864"/>
      </a:accent2>
      <a:accent3>
        <a:srgbClr val="DC005A"/>
      </a:accent3>
      <a:accent4>
        <a:srgbClr val="0064AF"/>
      </a:accent4>
      <a:accent5>
        <a:srgbClr val="4B9B9B"/>
      </a:accent5>
      <a:accent6>
        <a:srgbClr val="EB5A19"/>
      </a:accent6>
      <a:hlink>
        <a:srgbClr val="0C61AC"/>
      </a:hlink>
      <a:folHlink>
        <a:srgbClr val="7B2E88"/>
      </a:folHlink>
    </a:clrScheme>
    <a:fontScheme name="Kungsbacka Work Sans">
      <a:majorFont>
        <a:latin typeface="Work Sans"/>
        <a:ea typeface=""/>
        <a:cs typeface=""/>
      </a:majorFont>
      <a:minorFont>
        <a:latin typeface="Work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owerpointmall Kungsbacka.potx" id="{7CFD61C3-ED71-481B-8960-4456B2091D3F}" vid="{4847CFE7-5AEC-46E0-9CA7-F2FABB141E8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304F885864EAB84EB04A4E73ED988924" ma:contentTypeVersion="17" ma:contentTypeDescription="Skapa ett nytt dokument." ma:contentTypeScope="" ma:versionID="6d591683042e117e810539bc32fa8cf9">
  <xsd:schema xmlns:xsd="http://www.w3.org/2001/XMLSchema" xmlns:xs="http://www.w3.org/2001/XMLSchema" xmlns:p="http://schemas.microsoft.com/office/2006/metadata/properties" xmlns:ns2="7eeec3b7-d3e0-4145-9916-9209e61b4962" xmlns:ns3="f11917de-858e-449a-be15-487bbc93213b" targetNamespace="http://schemas.microsoft.com/office/2006/metadata/properties" ma:root="true" ma:fieldsID="09aba59ebabdee90c328920234f736ca" ns2:_="" ns3:_="">
    <xsd:import namespace="7eeec3b7-d3e0-4145-9916-9209e61b4962"/>
    <xsd:import namespace="f11917de-858e-449a-be15-487bbc9321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eec3b7-d3e0-4145-9916-9209e61b49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eringar" ma:readOnly="false" ma:fieldId="{5cf76f15-5ced-4ddc-b409-7134ff3c332f}" ma:taxonomyMulti="true" ma:sspId="fe58fc56-bb27-4389-9448-7e78607ca4f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1917de-858e-449a-be15-487bbc93213b"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TaxCatchAll" ma:index="22" nillable="true" ma:displayName="Taxonomy Catch All Column" ma:hidden="true" ma:list="{7af10938-18c9-4cb1-9593-447d6553de2e}" ma:internalName="TaxCatchAll" ma:showField="CatchAllData" ma:web="f11917de-858e-449a-be15-487bbc9321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11917de-858e-449a-be15-487bbc93213b">
      <UserInfo>
        <DisplayName>Sofia Wirdmo</DisplayName>
        <AccountId>36</AccountId>
        <AccountType/>
      </UserInfo>
      <UserInfo>
        <DisplayName>Lotta Nord</DisplayName>
        <AccountId>40</AccountId>
        <AccountType/>
      </UserInfo>
    </SharedWithUsers>
    <lcf76f155ced4ddcb4097134ff3c332f xmlns="7eeec3b7-d3e0-4145-9916-9209e61b4962">
      <Terms xmlns="http://schemas.microsoft.com/office/infopath/2007/PartnerControls"/>
    </lcf76f155ced4ddcb4097134ff3c332f>
    <TaxCatchAll xmlns="f11917de-858e-449a-be15-487bbc93213b" xsi:nil="true"/>
  </documentManagement>
</p:properties>
</file>

<file path=customXml/itemProps1.xml><?xml version="1.0" encoding="utf-8"?>
<ds:datastoreItem xmlns:ds="http://schemas.openxmlformats.org/officeDocument/2006/customXml" ds:itemID="{EEA0D7DD-C7C1-4312-937A-B65EBEC635A2}">
  <ds:schemaRefs>
    <ds:schemaRef ds:uri="http://schemas.microsoft.com/sharepoint/v3/contenttype/forms"/>
  </ds:schemaRefs>
</ds:datastoreItem>
</file>

<file path=customXml/itemProps2.xml><?xml version="1.0" encoding="utf-8"?>
<ds:datastoreItem xmlns:ds="http://schemas.openxmlformats.org/officeDocument/2006/customXml" ds:itemID="{B5D98E8C-06F1-4BC6-8F0F-15E9A8D406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eec3b7-d3e0-4145-9916-9209e61b4962"/>
    <ds:schemaRef ds:uri="f11917de-858e-449a-be15-487bbc9321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8E3FB2-0097-4E8E-8C6C-4A5EC4409CAF}">
  <ds:schemaRefs>
    <ds:schemaRef ds:uri="94425f91-f201-49b2-ba8c-e8563eeca38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ae31e20-3d08-435b-8596-8c3b6e686ec0"/>
    <ds:schemaRef ds:uri="http://www.w3.org/XML/1998/namespace"/>
    <ds:schemaRef ds:uri="http://purl.org/dc/dcmitype/"/>
    <ds:schemaRef ds:uri="f11917de-858e-449a-be15-487bbc93213b"/>
    <ds:schemaRef ds:uri="7eeec3b7-d3e0-4145-9916-9209e61b4962"/>
  </ds:schemaRefs>
</ds:datastoreItem>
</file>

<file path=docProps/app.xml><?xml version="1.0" encoding="utf-8"?>
<Properties xmlns="http://schemas.openxmlformats.org/officeDocument/2006/extended-properties" xmlns:vt="http://schemas.openxmlformats.org/officeDocument/2006/docPropsVTypes">
  <Template>A7BEAFA7</Template>
  <TotalTime>0</TotalTime>
  <Words>1004</Words>
  <Application>Microsoft Office PowerPoint</Application>
  <PresentationFormat>Anpassad</PresentationFormat>
  <Paragraphs>104</Paragraphs>
  <Slides>6</Slides>
  <Notes>5</Notes>
  <HiddenSlides>0</HiddenSlides>
  <MMClips>0</MMClips>
  <ScaleCrop>false</ScaleCrop>
  <HeadingPairs>
    <vt:vector size="4" baseType="variant">
      <vt:variant>
        <vt:lpstr>Tema</vt:lpstr>
      </vt:variant>
      <vt:variant>
        <vt:i4>1</vt:i4>
      </vt:variant>
      <vt:variant>
        <vt:lpstr>Bildrubriker</vt:lpstr>
      </vt:variant>
      <vt:variant>
        <vt:i4>6</vt:i4>
      </vt:variant>
    </vt:vector>
  </HeadingPairs>
  <TitlesOfParts>
    <vt:vector size="7" baseType="lpstr">
      <vt:lpstr>Office-tema</vt:lpstr>
      <vt:lpstr>Vägledning utifrån skälig levnadsnivå</vt:lpstr>
      <vt:lpstr>Uppdrag och utfall</vt:lpstr>
      <vt:lpstr>Vägledningens upplägg</vt:lpstr>
      <vt:lpstr>Förändringar utifrån skälig levnadsnivå</vt:lpstr>
      <vt:lpstr>Förändring av insats och frekvens som norm</vt:lpstr>
      <vt:lpstr>Förändring av insats och frekvens som norm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 vägledning utifrån skälig levnadsnivå</dc:title>
  <dc:creator/>
  <cp:lastModifiedBy/>
  <cp:revision>47</cp:revision>
  <dcterms:created xsi:type="dcterms:W3CDTF">2023-11-13T14:42:55Z</dcterms:created>
  <dcterms:modified xsi:type="dcterms:W3CDTF">2024-01-24T13:56:56Z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0x010100E477F69C54BC5C4EB0B0A23125BF6473</vt:lpwstr>
  </property>
  <property fmtid="{D5CDD505-2E9C-101B-9397-08002B2CF9AE}" pid="3" name="MediaServiceImageTags">
    <vt:lpwstr/>
  </property>
  <property fmtid="{D5CDD505-2E9C-101B-9397-08002B2CF9AE}" pid="4" name="Order">
    <vt:r8>34700</vt:r8>
  </property>
  <property fmtid="{D5CDD505-2E9C-101B-9397-08002B2CF9AE}" pid="5" name="xd_Signature">
    <vt:bool>false</vt:bool>
  </property>
  <property fmtid="{D5CDD505-2E9C-101B-9397-08002B2CF9AE}" pid="6" name="SharedWithUsers">
    <vt:lpwstr>85;#Sofia Wirdmo;#118;#Vera Lagerström</vt:lpwstr>
  </property>
  <property fmtid="{D5CDD505-2E9C-101B-9397-08002B2CF9AE}" pid="7" name="xd_ProgID">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